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67310" y="7922727"/>
            <a:ext cx="990517" cy="56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689451" y="1244870"/>
            <a:ext cx="590550" cy="561975"/>
          </a:xfrm>
          <a:custGeom>
            <a:avLst/>
            <a:gdLst/>
            <a:ahLst/>
            <a:cxnLst/>
            <a:rect l="l" t="t" r="r" b="b"/>
            <a:pathLst>
              <a:path w="590550" h="561975">
                <a:moveTo>
                  <a:pt x="590500" y="561974"/>
                </a:moveTo>
                <a:lnTo>
                  <a:pt x="0" y="561974"/>
                </a:lnTo>
                <a:lnTo>
                  <a:pt x="0" y="0"/>
                </a:lnTo>
                <a:lnTo>
                  <a:pt x="590500" y="0"/>
                </a:lnTo>
                <a:lnTo>
                  <a:pt x="590500" y="56197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67399" y="3190341"/>
            <a:ext cx="13392150" cy="4733925"/>
          </a:xfrm>
          <a:custGeom>
            <a:avLst/>
            <a:gdLst/>
            <a:ahLst/>
            <a:cxnLst/>
            <a:rect l="l" t="t" r="r" b="b"/>
            <a:pathLst>
              <a:path w="13392150" h="4733925">
                <a:moveTo>
                  <a:pt x="13391943" y="4733926"/>
                </a:moveTo>
                <a:lnTo>
                  <a:pt x="0" y="4733926"/>
                </a:lnTo>
                <a:lnTo>
                  <a:pt x="0" y="0"/>
                </a:lnTo>
                <a:lnTo>
                  <a:pt x="13391943" y="0"/>
                </a:lnTo>
                <a:lnTo>
                  <a:pt x="13391943" y="473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361450" y="4439381"/>
            <a:ext cx="561974" cy="56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74182" y="1804568"/>
            <a:ext cx="8115300" cy="1381125"/>
          </a:xfrm>
          <a:custGeom>
            <a:avLst/>
            <a:gdLst/>
            <a:ahLst/>
            <a:cxnLst/>
            <a:rect l="l" t="t" r="r" b="b"/>
            <a:pathLst>
              <a:path w="8115300" h="1381125">
                <a:moveTo>
                  <a:pt x="8115183" y="1381124"/>
                </a:moveTo>
                <a:lnTo>
                  <a:pt x="0" y="1381124"/>
                </a:lnTo>
                <a:lnTo>
                  <a:pt x="0" y="0"/>
                </a:lnTo>
                <a:lnTo>
                  <a:pt x="8115183" y="0"/>
                </a:lnTo>
                <a:lnTo>
                  <a:pt x="8115183" y="1381124"/>
                </a:lnTo>
                <a:close/>
              </a:path>
            </a:pathLst>
          </a:custGeom>
          <a:solidFill>
            <a:srgbClr val="2928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162318" y="8482431"/>
            <a:ext cx="590550" cy="561975"/>
          </a:xfrm>
          <a:custGeom>
            <a:avLst/>
            <a:gdLst/>
            <a:ahLst/>
            <a:cxnLst/>
            <a:rect l="l" t="t" r="r" b="b"/>
            <a:pathLst>
              <a:path w="590550" h="561975">
                <a:moveTo>
                  <a:pt x="590500" y="561974"/>
                </a:moveTo>
                <a:lnTo>
                  <a:pt x="0" y="561974"/>
                </a:lnTo>
                <a:lnTo>
                  <a:pt x="0" y="0"/>
                </a:lnTo>
                <a:lnTo>
                  <a:pt x="590500" y="0"/>
                </a:lnTo>
                <a:lnTo>
                  <a:pt x="590500" y="5619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78063" y="4045605"/>
            <a:ext cx="14131873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8018" y="2436282"/>
            <a:ext cx="12031962" cy="645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gsaksham/Optical-pen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8063" y="4045605"/>
            <a:ext cx="704532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95" dirty="0">
                <a:solidFill>
                  <a:srgbClr val="9138D5"/>
                </a:solidFill>
                <a:latin typeface="Trebuchet MS"/>
                <a:cs typeface="Trebuchet MS"/>
              </a:rPr>
              <a:t>DIGITAL</a:t>
            </a:r>
            <a:r>
              <a:rPr sz="9600" spc="-495" dirty="0">
                <a:solidFill>
                  <a:srgbClr val="9138D5"/>
                </a:solidFill>
                <a:latin typeface="Trebuchet MS"/>
                <a:cs typeface="Trebuchet MS"/>
              </a:rPr>
              <a:t> </a:t>
            </a:r>
            <a:r>
              <a:rPr sz="9600" spc="545" dirty="0">
                <a:solidFill>
                  <a:srgbClr val="9138D5"/>
                </a:solidFill>
                <a:latin typeface="Trebuchet MS"/>
                <a:cs typeface="Trebuchet MS"/>
              </a:rPr>
              <a:t>PEN</a:t>
            </a:r>
            <a:endParaRPr sz="9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8063" y="5870233"/>
            <a:ext cx="3368675" cy="475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spc="210" dirty="0">
                <a:latin typeface="Arial"/>
                <a:cs typeface="Arial"/>
              </a:rPr>
              <a:t>-</a:t>
            </a:r>
            <a:r>
              <a:rPr sz="2950" spc="210" dirty="0">
                <a:latin typeface="Arial"/>
                <a:cs typeface="Arial"/>
              </a:rPr>
              <a:t>b</a:t>
            </a:r>
            <a:r>
              <a:rPr sz="2750" spc="210" dirty="0">
                <a:latin typeface="Trebuchet MS"/>
                <a:cs typeface="Trebuchet MS"/>
              </a:rPr>
              <a:t>y </a:t>
            </a:r>
            <a:r>
              <a:rPr sz="2950" spc="60" dirty="0">
                <a:latin typeface="Arial"/>
                <a:cs typeface="Arial"/>
              </a:rPr>
              <a:t>Bina</a:t>
            </a:r>
            <a:r>
              <a:rPr sz="2750" spc="60" dirty="0">
                <a:latin typeface="Trebuchet MS"/>
                <a:cs typeface="Trebuchet MS"/>
              </a:rPr>
              <a:t>ry</a:t>
            </a:r>
            <a:r>
              <a:rPr sz="2750" spc="-200" dirty="0">
                <a:latin typeface="Trebuchet MS"/>
                <a:cs typeface="Trebuchet MS"/>
              </a:rPr>
              <a:t> </a:t>
            </a:r>
            <a:r>
              <a:rPr sz="2950" spc="80" dirty="0">
                <a:latin typeface="Arial"/>
                <a:cs typeface="Arial"/>
              </a:rPr>
              <a:t>Bonbe</a:t>
            </a:r>
            <a:r>
              <a:rPr sz="2750" spc="80" dirty="0">
                <a:latin typeface="Trebuchet MS"/>
                <a:cs typeface="Trebuchet MS"/>
              </a:rPr>
              <a:t>rs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94888" y="6135318"/>
            <a:ext cx="590550" cy="561975"/>
          </a:xfrm>
          <a:custGeom>
            <a:avLst/>
            <a:gdLst/>
            <a:ahLst/>
            <a:cxnLst/>
            <a:rect l="l" t="t" r="r" b="b"/>
            <a:pathLst>
              <a:path w="590550" h="561975">
                <a:moveTo>
                  <a:pt x="590500" y="561974"/>
                </a:moveTo>
                <a:lnTo>
                  <a:pt x="0" y="561974"/>
                </a:lnTo>
                <a:lnTo>
                  <a:pt x="0" y="0"/>
                </a:lnTo>
                <a:lnTo>
                  <a:pt x="590500" y="0"/>
                </a:lnTo>
                <a:lnTo>
                  <a:pt x="590500" y="5619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" y="5165247"/>
            <a:ext cx="7038975" cy="4093845"/>
          </a:xfrm>
          <a:prstGeom prst="rect">
            <a:avLst/>
          </a:prstGeom>
          <a:solidFill>
            <a:srgbClr val="292875"/>
          </a:solidFill>
        </p:spPr>
        <p:txBody>
          <a:bodyPr vert="horz" wrap="square" lIns="0" tIns="381000" rIns="0" bIns="0" rtlCol="0">
            <a:spAutoFit/>
          </a:bodyPr>
          <a:lstStyle/>
          <a:p>
            <a:pPr marL="1308100" marR="1030605">
              <a:lnSpc>
                <a:spcPts val="8790"/>
              </a:lnSpc>
              <a:spcBef>
                <a:spcPts val="3000"/>
              </a:spcBef>
            </a:pPr>
            <a:r>
              <a:rPr sz="8000" spc="-85" dirty="0">
                <a:solidFill>
                  <a:srgbClr val="FFFFFF"/>
                </a:solidFill>
                <a:latin typeface="Trebuchet MS"/>
                <a:cs typeface="Trebuchet MS"/>
              </a:rPr>
              <a:t>Problem  </a:t>
            </a:r>
            <a:r>
              <a:rPr sz="8000" spc="8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0" spc="-4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0" spc="-4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0" spc="2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0" spc="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0" spc="-3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08576" y="1028699"/>
            <a:ext cx="5732780" cy="4137025"/>
            <a:chOff x="1308576" y="1028699"/>
            <a:chExt cx="5732780" cy="4137025"/>
          </a:xfrm>
        </p:grpSpPr>
        <p:sp>
          <p:nvSpPr>
            <p:cNvPr id="5" name="object 5"/>
            <p:cNvSpPr/>
            <p:nvPr/>
          </p:nvSpPr>
          <p:spPr>
            <a:xfrm>
              <a:off x="6479286" y="4603272"/>
              <a:ext cx="561974" cy="56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77354" y="2284972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8569" y="1028699"/>
              <a:ext cx="3088005" cy="2397125"/>
            </a:xfrm>
            <a:custGeom>
              <a:avLst/>
              <a:gdLst/>
              <a:ahLst/>
              <a:cxnLst/>
              <a:rect l="l" t="t" r="r" b="b"/>
              <a:pathLst>
                <a:path w="3088004" h="2397125">
                  <a:moveTo>
                    <a:pt x="1057224" y="0"/>
                  </a:moveTo>
                  <a:lnTo>
                    <a:pt x="0" y="0"/>
                  </a:lnTo>
                  <a:lnTo>
                    <a:pt x="0" y="561975"/>
                  </a:lnTo>
                  <a:lnTo>
                    <a:pt x="1057224" y="561975"/>
                  </a:lnTo>
                  <a:lnTo>
                    <a:pt x="1057224" y="0"/>
                  </a:lnTo>
                  <a:close/>
                </a:path>
                <a:path w="3088004" h="2397125">
                  <a:moveTo>
                    <a:pt x="3087700" y="1834921"/>
                  </a:moveTo>
                  <a:lnTo>
                    <a:pt x="2030476" y="1834921"/>
                  </a:lnTo>
                  <a:lnTo>
                    <a:pt x="2030476" y="2396896"/>
                  </a:lnTo>
                  <a:lnTo>
                    <a:pt x="3087700" y="2396896"/>
                  </a:lnTo>
                  <a:lnTo>
                    <a:pt x="3087700" y="1834921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38996" y="1164649"/>
            <a:ext cx="8356600" cy="229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000"/>
              </a:lnSpc>
              <a:spcBef>
                <a:spcPts val="100"/>
              </a:spcBef>
            </a:pPr>
            <a:r>
              <a:rPr sz="2950" spc="60" dirty="0"/>
              <a:t>De</a:t>
            </a:r>
            <a:r>
              <a:rPr sz="2750" spc="60" dirty="0">
                <a:latin typeface="Trebuchet MS"/>
                <a:cs typeface="Trebuchet MS"/>
              </a:rPr>
              <a:t>s</a:t>
            </a:r>
            <a:r>
              <a:rPr sz="2950" spc="60" dirty="0"/>
              <a:t>ign </a:t>
            </a:r>
            <a:r>
              <a:rPr sz="2950" spc="-55" dirty="0"/>
              <a:t>a </a:t>
            </a:r>
            <a:r>
              <a:rPr sz="2950" spc="50" dirty="0"/>
              <a:t>pen </a:t>
            </a:r>
            <a:r>
              <a:rPr sz="2750" spc="-30" dirty="0">
                <a:latin typeface="Trebuchet MS"/>
                <a:cs typeface="Trebuchet MS"/>
              </a:rPr>
              <a:t>t</a:t>
            </a:r>
            <a:r>
              <a:rPr sz="2950" spc="-30" dirty="0"/>
              <a:t>ha</a:t>
            </a:r>
            <a:r>
              <a:rPr sz="2750" spc="-30" dirty="0">
                <a:latin typeface="Trebuchet MS"/>
                <a:cs typeface="Trebuchet MS"/>
              </a:rPr>
              <a:t>t </a:t>
            </a:r>
            <a:r>
              <a:rPr sz="2950" spc="15" dirty="0"/>
              <a:t>ge</a:t>
            </a:r>
            <a:r>
              <a:rPr sz="2750" spc="15" dirty="0">
                <a:latin typeface="Trebuchet MS"/>
                <a:cs typeface="Trebuchet MS"/>
              </a:rPr>
              <a:t>ts </a:t>
            </a:r>
            <a:r>
              <a:rPr sz="2950" spc="30" dirty="0"/>
              <a:t>connec</a:t>
            </a:r>
            <a:r>
              <a:rPr sz="2750" spc="30" dirty="0">
                <a:latin typeface="Trebuchet MS"/>
                <a:cs typeface="Trebuchet MS"/>
              </a:rPr>
              <a:t>t</a:t>
            </a:r>
            <a:r>
              <a:rPr sz="2950" spc="30" dirty="0"/>
              <a:t>ed </a:t>
            </a:r>
            <a:r>
              <a:rPr sz="2750" spc="10" dirty="0">
                <a:latin typeface="Trebuchet MS"/>
                <a:cs typeface="Trebuchet MS"/>
              </a:rPr>
              <a:t>t</a:t>
            </a:r>
            <a:r>
              <a:rPr sz="2950" spc="10" dirty="0"/>
              <a:t>o </a:t>
            </a:r>
            <a:r>
              <a:rPr sz="2750" spc="155" dirty="0">
                <a:latin typeface="Trebuchet MS"/>
                <a:cs typeface="Trebuchet MS"/>
              </a:rPr>
              <a:t>y</a:t>
            </a:r>
            <a:r>
              <a:rPr sz="2950" spc="155" dirty="0"/>
              <a:t>o</a:t>
            </a:r>
            <a:r>
              <a:rPr sz="2750" spc="155" dirty="0">
                <a:latin typeface="Trebuchet MS"/>
                <a:cs typeface="Trebuchet MS"/>
              </a:rPr>
              <a:t>ur </a:t>
            </a:r>
            <a:r>
              <a:rPr sz="2950" spc="-55" dirty="0"/>
              <a:t>PC </a:t>
            </a:r>
            <a:r>
              <a:rPr sz="2700" spc="75" dirty="0"/>
              <a:t>(</a:t>
            </a:r>
            <a:r>
              <a:rPr sz="2950" spc="75" dirty="0"/>
              <a:t>o</a:t>
            </a:r>
            <a:r>
              <a:rPr sz="2750" spc="75" dirty="0">
                <a:latin typeface="Trebuchet MS"/>
                <a:cs typeface="Trebuchet MS"/>
              </a:rPr>
              <a:t>r  </a:t>
            </a:r>
            <a:r>
              <a:rPr sz="2950" spc="100" dirty="0"/>
              <a:t>Hand</a:t>
            </a:r>
            <a:r>
              <a:rPr sz="2700" spc="100" dirty="0"/>
              <a:t>-</a:t>
            </a:r>
            <a:r>
              <a:rPr sz="2950" spc="100" dirty="0"/>
              <a:t>held </a:t>
            </a:r>
            <a:r>
              <a:rPr sz="2950" spc="30" dirty="0"/>
              <a:t>de</a:t>
            </a:r>
            <a:r>
              <a:rPr sz="2750" spc="30" dirty="0">
                <a:latin typeface="Trebuchet MS"/>
                <a:cs typeface="Trebuchet MS"/>
              </a:rPr>
              <a:t>v</a:t>
            </a:r>
            <a:r>
              <a:rPr sz="2950" spc="30" dirty="0"/>
              <a:t>ice</a:t>
            </a:r>
            <a:r>
              <a:rPr sz="2700" spc="30" dirty="0"/>
              <a:t>) </a:t>
            </a:r>
            <a:r>
              <a:rPr sz="2750" spc="140" dirty="0">
                <a:latin typeface="Trebuchet MS"/>
                <a:cs typeface="Trebuchet MS"/>
              </a:rPr>
              <a:t>su</a:t>
            </a:r>
            <a:r>
              <a:rPr sz="2950" spc="140" dirty="0"/>
              <a:t>ch </a:t>
            </a:r>
            <a:r>
              <a:rPr sz="2750" spc="-30" dirty="0">
                <a:latin typeface="Trebuchet MS"/>
                <a:cs typeface="Trebuchet MS"/>
              </a:rPr>
              <a:t>t</a:t>
            </a:r>
            <a:r>
              <a:rPr sz="2950" spc="-30" dirty="0"/>
              <a:t>ha</a:t>
            </a:r>
            <a:r>
              <a:rPr sz="2750" spc="-30" dirty="0">
                <a:latin typeface="Trebuchet MS"/>
                <a:cs typeface="Trebuchet MS"/>
              </a:rPr>
              <a:t>t </a:t>
            </a:r>
            <a:r>
              <a:rPr sz="2950" spc="45" dirty="0"/>
              <a:t>e</a:t>
            </a:r>
            <a:r>
              <a:rPr sz="2750" spc="45" dirty="0">
                <a:latin typeface="Trebuchet MS"/>
                <a:cs typeface="Trebuchet MS"/>
              </a:rPr>
              <a:t>v</a:t>
            </a:r>
            <a:r>
              <a:rPr sz="2950" spc="45" dirty="0"/>
              <a:t>e</a:t>
            </a:r>
            <a:r>
              <a:rPr sz="2750" spc="45" dirty="0">
                <a:latin typeface="Trebuchet MS"/>
                <a:cs typeface="Trebuchet MS"/>
              </a:rPr>
              <a:t>ryt</a:t>
            </a:r>
            <a:r>
              <a:rPr sz="2950" spc="45" dirty="0"/>
              <a:t>hing </a:t>
            </a:r>
            <a:r>
              <a:rPr sz="2750" spc="40" dirty="0">
                <a:latin typeface="Trebuchet MS"/>
                <a:cs typeface="Trebuchet MS"/>
              </a:rPr>
              <a:t>wr</a:t>
            </a:r>
            <a:r>
              <a:rPr sz="2950" spc="40" dirty="0"/>
              <a:t>i</a:t>
            </a:r>
            <a:r>
              <a:rPr sz="2750" spc="40" dirty="0">
                <a:latin typeface="Trebuchet MS"/>
                <a:cs typeface="Trebuchet MS"/>
              </a:rPr>
              <a:t>tt</a:t>
            </a:r>
            <a:r>
              <a:rPr sz="2950" spc="40" dirty="0"/>
              <a:t>en  </a:t>
            </a:r>
            <a:r>
              <a:rPr sz="2750" spc="110" dirty="0">
                <a:latin typeface="Trebuchet MS"/>
                <a:cs typeface="Trebuchet MS"/>
              </a:rPr>
              <a:t>us</a:t>
            </a:r>
            <a:r>
              <a:rPr sz="2950" spc="110" dirty="0"/>
              <a:t>ing </a:t>
            </a:r>
            <a:r>
              <a:rPr sz="2750" spc="-10" dirty="0">
                <a:latin typeface="Trebuchet MS"/>
                <a:cs typeface="Trebuchet MS"/>
              </a:rPr>
              <a:t>t</a:t>
            </a:r>
            <a:r>
              <a:rPr sz="2950" spc="-10" dirty="0"/>
              <a:t>he </a:t>
            </a:r>
            <a:r>
              <a:rPr sz="2950" spc="50" dirty="0"/>
              <a:t>pen </a:t>
            </a:r>
            <a:r>
              <a:rPr sz="2950" spc="155" dirty="0"/>
              <a:t>i</a:t>
            </a:r>
            <a:r>
              <a:rPr sz="2750" spc="155" dirty="0">
                <a:latin typeface="Trebuchet MS"/>
                <a:cs typeface="Trebuchet MS"/>
              </a:rPr>
              <a:t>s </a:t>
            </a:r>
            <a:r>
              <a:rPr sz="2950" spc="45" dirty="0"/>
              <a:t>made </a:t>
            </a:r>
            <a:r>
              <a:rPr sz="2950" spc="35" dirty="0"/>
              <a:t>a</a:t>
            </a:r>
            <a:r>
              <a:rPr sz="2750" spc="35" dirty="0">
                <a:latin typeface="Trebuchet MS"/>
                <a:cs typeface="Trebuchet MS"/>
              </a:rPr>
              <a:t>v</a:t>
            </a:r>
            <a:r>
              <a:rPr sz="2950" spc="35" dirty="0"/>
              <a:t>ailable </a:t>
            </a:r>
            <a:r>
              <a:rPr sz="2950" spc="90" dirty="0"/>
              <a:t>on </a:t>
            </a:r>
            <a:r>
              <a:rPr sz="2750" spc="-10" dirty="0">
                <a:latin typeface="Trebuchet MS"/>
                <a:cs typeface="Trebuchet MS"/>
              </a:rPr>
              <a:t>t</a:t>
            </a:r>
            <a:r>
              <a:rPr sz="2950" spc="-10" dirty="0"/>
              <a:t>he  </a:t>
            </a:r>
            <a:r>
              <a:rPr sz="2950" spc="30" dirty="0"/>
              <a:t>connec</a:t>
            </a:r>
            <a:r>
              <a:rPr sz="2750" spc="30" dirty="0">
                <a:latin typeface="Trebuchet MS"/>
                <a:cs typeface="Trebuchet MS"/>
              </a:rPr>
              <a:t>t</a:t>
            </a:r>
            <a:r>
              <a:rPr sz="2950" spc="30" dirty="0"/>
              <a:t>ed</a:t>
            </a:r>
            <a:r>
              <a:rPr sz="2950" spc="35" dirty="0"/>
              <a:t> </a:t>
            </a:r>
            <a:r>
              <a:rPr sz="2950" spc="75" dirty="0"/>
              <a:t>de</a:t>
            </a:r>
            <a:r>
              <a:rPr sz="2750" spc="75" dirty="0">
                <a:latin typeface="Trebuchet MS"/>
                <a:cs typeface="Trebuchet MS"/>
              </a:rPr>
              <a:t>v</a:t>
            </a:r>
            <a:r>
              <a:rPr sz="2950" spc="75" dirty="0"/>
              <a:t>ice</a:t>
            </a:r>
            <a:r>
              <a:rPr sz="2700" spc="75" dirty="0"/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8996" y="4849860"/>
            <a:ext cx="8420735" cy="455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40715">
              <a:lnSpc>
                <a:spcPct val="126000"/>
              </a:lnSpc>
              <a:spcBef>
                <a:spcPts val="100"/>
              </a:spcBef>
              <a:buSzPct val="96610"/>
              <a:buChar char="●"/>
              <a:tabLst>
                <a:tab pos="528955" algn="l"/>
              </a:tabLst>
            </a:pP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750" spc="8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750" spc="13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ML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750" spc="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50" dirty="0">
                <a:solidFill>
                  <a:srgbClr val="FFFFFF"/>
                </a:solidFill>
                <a:latin typeface="Trebuchet MS"/>
                <a:cs typeface="Trebuchet MS"/>
              </a:rPr>
              <a:t>rt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hand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wr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en  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xt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ust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made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ailable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8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750" spc="4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●"/>
            </a:pPr>
            <a:endParaRPr sz="3850">
              <a:latin typeface="Arial"/>
              <a:cs typeface="Arial"/>
            </a:endParaRPr>
          </a:p>
          <a:p>
            <a:pPr marL="12700" marR="5080" lvl="1" indent="109220">
              <a:lnSpc>
                <a:spcPct val="126000"/>
              </a:lnSpc>
              <a:buSzPct val="96610"/>
              <a:buChar char="●"/>
              <a:tabLst>
                <a:tab pos="638810" algn="l"/>
              </a:tabLst>
            </a:pPr>
            <a:r>
              <a:rPr sz="2950" spc="6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pen </a:t>
            </a:r>
            <a:r>
              <a:rPr sz="2750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140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2750" spc="1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140" dirty="0">
                <a:solidFill>
                  <a:srgbClr val="FFFFFF"/>
                </a:solidFill>
                <a:latin typeface="Arial"/>
                <a:cs typeface="Arial"/>
              </a:rPr>
              <a:t>ld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750" spc="9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750" spc="5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750" spc="120" dirty="0">
                <a:solidFill>
                  <a:srgbClr val="FFFFFF"/>
                </a:solidFill>
                <a:latin typeface="Trebuchet MS"/>
                <a:cs typeface="Trebuchet MS"/>
              </a:rPr>
              <a:t>sur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2700" spc="12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7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7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op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750" spc="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lle</a:t>
            </a:r>
            <a:r>
              <a:rPr sz="2750" spc="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boa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700" spc="11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endParaRPr sz="2900">
              <a:latin typeface="Arial"/>
              <a:cs typeface="Arial"/>
            </a:endParaRPr>
          </a:p>
          <a:p>
            <a:pPr marL="528320" indent="-516255">
              <a:lnSpc>
                <a:spcPct val="100000"/>
              </a:lnSpc>
              <a:spcBef>
                <a:spcPts val="2050"/>
              </a:spcBef>
              <a:buSzPct val="96610"/>
              <a:buChar char="●"/>
              <a:tabLst>
                <a:tab pos="528955" algn="l"/>
              </a:tabLst>
            </a:pPr>
            <a:r>
              <a:rPr sz="2950" spc="6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connec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ld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ele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13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080" y="74408"/>
            <a:ext cx="16230600" cy="2202180"/>
          </a:xfrm>
          <a:prstGeom prst="rect">
            <a:avLst/>
          </a:prstGeom>
          <a:solidFill>
            <a:srgbClr val="292875"/>
          </a:solidFill>
        </p:spPr>
        <p:txBody>
          <a:bodyPr vert="horz" wrap="square" lIns="0" tIns="429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85"/>
              </a:spcBef>
            </a:pPr>
            <a:r>
              <a:rPr sz="8000" spc="-235" dirty="0">
                <a:latin typeface="Trebuchet MS"/>
                <a:cs typeface="Trebuchet MS"/>
              </a:rPr>
              <a:t>Digital</a:t>
            </a:r>
            <a:r>
              <a:rPr sz="8000" spc="-675" dirty="0">
                <a:latin typeface="Trebuchet MS"/>
                <a:cs typeface="Trebuchet MS"/>
              </a:rPr>
              <a:t> </a:t>
            </a:r>
            <a:r>
              <a:rPr sz="8000" spc="195" dirty="0">
                <a:latin typeface="Trebuchet MS"/>
                <a:cs typeface="Trebuchet MS"/>
              </a:rPr>
              <a:t>Pen</a:t>
            </a:r>
            <a:endParaRPr sz="8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0725" y="171705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703" y="104547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76500"/>
            <a:ext cx="9723727" cy="7298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60" y="3332774"/>
              <a:ext cx="6858000" cy="2105025"/>
            </a:xfrm>
            <a:custGeom>
              <a:avLst/>
              <a:gdLst/>
              <a:ahLst/>
              <a:cxnLst/>
              <a:rect l="l" t="t" r="r" b="b"/>
              <a:pathLst>
                <a:path w="6858000" h="2105025">
                  <a:moveTo>
                    <a:pt x="6857879" y="2105030"/>
                  </a:moveTo>
                  <a:lnTo>
                    <a:pt x="0" y="2105030"/>
                  </a:lnTo>
                  <a:lnTo>
                    <a:pt x="0" y="0"/>
                  </a:lnTo>
                  <a:lnTo>
                    <a:pt x="6857879" y="0"/>
                  </a:lnTo>
                  <a:lnTo>
                    <a:pt x="6857879" y="2105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1332" y="2713743"/>
              <a:ext cx="167466" cy="1674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65315">
              <a:lnSpc>
                <a:spcPct val="100000"/>
              </a:lnSpc>
              <a:spcBef>
                <a:spcPts val="110"/>
              </a:spcBef>
            </a:pPr>
            <a:r>
              <a:rPr spc="180" dirty="0"/>
              <a:t>Wi</a:t>
            </a:r>
            <a:r>
              <a:rPr sz="3800" spc="180" dirty="0">
                <a:latin typeface="Trebuchet MS"/>
                <a:cs typeface="Trebuchet MS"/>
              </a:rPr>
              <a:t>r</a:t>
            </a:r>
            <a:r>
              <a:rPr spc="180" dirty="0"/>
              <a:t>ele</a:t>
            </a:r>
            <a:r>
              <a:rPr sz="3800" spc="180" dirty="0">
                <a:latin typeface="Trebuchet MS"/>
                <a:cs typeface="Trebuchet MS"/>
              </a:rPr>
              <a:t>ss</a:t>
            </a:r>
            <a:r>
              <a:rPr sz="3800" spc="-25" dirty="0">
                <a:latin typeface="Trebuchet MS"/>
                <a:cs typeface="Trebuchet MS"/>
              </a:rPr>
              <a:t> </a:t>
            </a:r>
            <a:r>
              <a:rPr spc="70" dirty="0"/>
              <a:t>connec</a:t>
            </a:r>
            <a:r>
              <a:rPr sz="3800" spc="70" dirty="0">
                <a:latin typeface="Trebuchet MS"/>
                <a:cs typeface="Trebuchet MS"/>
              </a:rPr>
              <a:t>t</a:t>
            </a:r>
            <a:r>
              <a:rPr spc="70" dirty="0"/>
              <a:t>i</a:t>
            </a:r>
            <a:r>
              <a:rPr sz="3800" spc="70" dirty="0">
                <a:latin typeface="Trebuchet MS"/>
                <a:cs typeface="Trebuchet MS"/>
              </a:rPr>
              <a:t>v</a:t>
            </a:r>
            <a:r>
              <a:rPr spc="70" dirty="0"/>
              <a:t>i</a:t>
            </a:r>
            <a:r>
              <a:rPr sz="3800" spc="70" dirty="0">
                <a:latin typeface="Trebuchet MS"/>
                <a:cs typeface="Trebuchet MS"/>
              </a:rPr>
              <a:t>ty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8727" y="2773079"/>
            <a:ext cx="8890635" cy="5916930"/>
            <a:chOff x="1028727" y="2773079"/>
            <a:chExt cx="8890635" cy="5916930"/>
          </a:xfrm>
        </p:grpSpPr>
        <p:sp>
          <p:nvSpPr>
            <p:cNvPr id="9" name="object 9"/>
            <p:cNvSpPr/>
            <p:nvPr/>
          </p:nvSpPr>
          <p:spPr>
            <a:xfrm>
              <a:off x="9751332" y="4165830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51332" y="5617917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51332" y="7070005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51332" y="8522092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50954" y="6598554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8727" y="2773079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81251" y="3888370"/>
            <a:ext cx="5993130" cy="5001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spc="40" dirty="0">
                <a:solidFill>
                  <a:srgbClr val="FFFFFF"/>
                </a:solidFill>
                <a:latin typeface="Arial"/>
                <a:cs typeface="Arial"/>
              </a:rPr>
              <a:t>Long 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ange</a:t>
            </a:r>
            <a:r>
              <a:rPr sz="40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15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4050" spc="1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800" spc="1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55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3800" spc="15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4050" spc="15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4050">
              <a:latin typeface="Arial"/>
              <a:cs typeface="Arial"/>
            </a:endParaRPr>
          </a:p>
          <a:p>
            <a:pPr marL="12700" marR="5080">
              <a:lnSpc>
                <a:spcPts val="11430"/>
              </a:lnSpc>
              <a:spcBef>
                <a:spcPts val="1480"/>
              </a:spcBef>
            </a:pPr>
            <a:r>
              <a:rPr sz="4050" spc="5" dirty="0">
                <a:solidFill>
                  <a:srgbClr val="FFFFFF"/>
                </a:solidFill>
                <a:latin typeface="Arial"/>
                <a:cs typeface="Arial"/>
              </a:rPr>
              <a:t>Recha</a:t>
            </a:r>
            <a:r>
              <a:rPr sz="38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5" dirty="0">
                <a:solidFill>
                  <a:srgbClr val="FFFFFF"/>
                </a:solidFill>
                <a:latin typeface="Arial"/>
                <a:cs typeface="Arial"/>
              </a:rPr>
              <a:t>geable </a:t>
            </a:r>
            <a:r>
              <a:rPr sz="4050" spc="25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4050" spc="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2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4050" spc="-65" dirty="0">
                <a:solidFill>
                  <a:srgbClr val="FFFFFF"/>
                </a:solidFill>
                <a:latin typeface="Arial"/>
                <a:cs typeface="Arial"/>
              </a:rPr>
              <a:t>Real </a:t>
            </a:r>
            <a:r>
              <a:rPr sz="380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55" dirty="0">
                <a:solidFill>
                  <a:srgbClr val="FFFFFF"/>
                </a:solidFill>
                <a:latin typeface="Arial"/>
                <a:cs typeface="Arial"/>
              </a:rPr>
              <a:t>ime </a:t>
            </a:r>
            <a:r>
              <a:rPr sz="3800" spc="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1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1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45" dirty="0">
                <a:solidFill>
                  <a:srgbClr val="FFFFFF"/>
                </a:solidFill>
                <a:latin typeface="Arial"/>
                <a:cs typeface="Arial"/>
              </a:rPr>
              <a:t>pon</a:t>
            </a:r>
            <a:r>
              <a:rPr sz="3800" spc="1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4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800" spc="19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4050" spc="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1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50" spc="6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80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6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endParaRPr sz="4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8760" y="3332774"/>
            <a:ext cx="6856095" cy="2109470"/>
          </a:xfrm>
          <a:prstGeom prst="rect">
            <a:avLst/>
          </a:prstGeom>
        </p:spPr>
        <p:txBody>
          <a:bodyPr vert="horz" wrap="square" lIns="0" tIns="415290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3270"/>
              </a:spcBef>
            </a:pPr>
            <a:r>
              <a:rPr sz="8000" spc="-60" dirty="0">
                <a:solidFill>
                  <a:srgbClr val="292875"/>
                </a:solidFill>
                <a:latin typeface="Trebuchet MS"/>
                <a:cs typeface="Trebuchet MS"/>
              </a:rPr>
              <a:t>Specifications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84566" y="544202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41796" y="1854220"/>
              <a:ext cx="8734425" cy="6467475"/>
            </a:xfrm>
            <a:custGeom>
              <a:avLst/>
              <a:gdLst/>
              <a:ahLst/>
              <a:cxnLst/>
              <a:rect l="l" t="t" r="r" b="b"/>
              <a:pathLst>
                <a:path w="8734425" h="6467475">
                  <a:moveTo>
                    <a:pt x="8734414" y="6467463"/>
                  </a:moveTo>
                  <a:lnTo>
                    <a:pt x="0" y="6467463"/>
                  </a:lnTo>
                  <a:lnTo>
                    <a:pt x="0" y="0"/>
                  </a:lnTo>
                  <a:lnTo>
                    <a:pt x="8734414" y="0"/>
                  </a:lnTo>
                  <a:lnTo>
                    <a:pt x="8734414" y="64674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02040" y="8698595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41796" y="1028702"/>
              <a:ext cx="561974" cy="56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750" y="3332784"/>
              <a:ext cx="6858000" cy="3846829"/>
            </a:xfrm>
            <a:custGeom>
              <a:avLst/>
              <a:gdLst/>
              <a:ahLst/>
              <a:cxnLst/>
              <a:rect l="l" t="t" r="r" b="b"/>
              <a:pathLst>
                <a:path w="6858000" h="3846829">
                  <a:moveTo>
                    <a:pt x="6303226" y="3265779"/>
                  </a:moveTo>
                  <a:lnTo>
                    <a:pt x="5722201" y="3265779"/>
                  </a:lnTo>
                  <a:lnTo>
                    <a:pt x="5722201" y="3846804"/>
                  </a:lnTo>
                  <a:lnTo>
                    <a:pt x="6303226" y="3846804"/>
                  </a:lnTo>
                  <a:lnTo>
                    <a:pt x="6303226" y="3265779"/>
                  </a:lnTo>
                  <a:close/>
                </a:path>
                <a:path w="6858000" h="3846829">
                  <a:moveTo>
                    <a:pt x="6857886" y="0"/>
                  </a:moveTo>
                  <a:lnTo>
                    <a:pt x="0" y="0"/>
                  </a:lnTo>
                  <a:lnTo>
                    <a:pt x="0" y="2105025"/>
                  </a:lnTo>
                  <a:lnTo>
                    <a:pt x="6857886" y="2105025"/>
                  </a:lnTo>
                  <a:lnTo>
                    <a:pt x="68578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725" y="2773082"/>
              <a:ext cx="7913370" cy="3231515"/>
            </a:xfrm>
            <a:custGeom>
              <a:avLst/>
              <a:gdLst/>
              <a:ahLst/>
              <a:cxnLst/>
              <a:rect l="l" t="t" r="r" b="b"/>
              <a:pathLst>
                <a:path w="7913370" h="3231515">
                  <a:moveTo>
                    <a:pt x="1057224" y="0"/>
                  </a:moveTo>
                  <a:lnTo>
                    <a:pt x="0" y="0"/>
                  </a:lnTo>
                  <a:lnTo>
                    <a:pt x="0" y="561975"/>
                  </a:lnTo>
                  <a:lnTo>
                    <a:pt x="1057224" y="561975"/>
                  </a:lnTo>
                  <a:lnTo>
                    <a:pt x="1057224" y="0"/>
                  </a:lnTo>
                  <a:close/>
                </a:path>
                <a:path w="7913370" h="3231515">
                  <a:moveTo>
                    <a:pt x="7913065" y="2668943"/>
                  </a:moveTo>
                  <a:lnTo>
                    <a:pt x="6855841" y="2668943"/>
                  </a:lnTo>
                  <a:lnTo>
                    <a:pt x="6855841" y="3230918"/>
                  </a:lnTo>
                  <a:lnTo>
                    <a:pt x="7913065" y="3230918"/>
                  </a:lnTo>
                  <a:lnTo>
                    <a:pt x="7913065" y="266894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2229" y="2131609"/>
              <a:ext cx="8315309" cy="59150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21511" y="3574883"/>
            <a:ext cx="479933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-375" dirty="0">
                <a:solidFill>
                  <a:srgbClr val="292875"/>
                </a:solidFill>
                <a:latin typeface="Trebuchet MS"/>
                <a:cs typeface="Trebuchet MS"/>
              </a:rPr>
              <a:t>Bill</a:t>
            </a:r>
            <a:r>
              <a:rPr sz="8500" spc="-780" dirty="0">
                <a:solidFill>
                  <a:srgbClr val="292875"/>
                </a:solidFill>
                <a:latin typeface="Trebuchet MS"/>
                <a:cs typeface="Trebuchet MS"/>
              </a:rPr>
              <a:t> </a:t>
            </a:r>
            <a:r>
              <a:rPr sz="8500" spc="-160" dirty="0">
                <a:solidFill>
                  <a:srgbClr val="292875"/>
                </a:solidFill>
                <a:latin typeface="Trebuchet MS"/>
                <a:cs typeface="Trebuchet MS"/>
              </a:rPr>
              <a:t>Details</a:t>
            </a:r>
            <a:endParaRPr sz="85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651" y="1795064"/>
            <a:ext cx="10610850" cy="7181850"/>
          </a:xfrm>
          <a:custGeom>
            <a:avLst/>
            <a:gdLst/>
            <a:ahLst/>
            <a:cxnLst/>
            <a:rect l="l" t="t" r="r" b="b"/>
            <a:pathLst>
              <a:path w="10610850" h="7181850">
                <a:moveTo>
                  <a:pt x="10610808" y="7181853"/>
                </a:moveTo>
                <a:lnTo>
                  <a:pt x="0" y="7181853"/>
                </a:lnTo>
                <a:lnTo>
                  <a:pt x="0" y="0"/>
                </a:lnTo>
                <a:lnTo>
                  <a:pt x="10610808" y="0"/>
                </a:lnTo>
                <a:lnTo>
                  <a:pt x="10610808" y="7181853"/>
                </a:lnTo>
                <a:close/>
              </a:path>
            </a:pathLst>
          </a:custGeom>
          <a:solidFill>
            <a:srgbClr val="29287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2654" y="656718"/>
            <a:ext cx="1619885" cy="1141095"/>
            <a:chOff x="552654" y="656718"/>
            <a:chExt cx="1619885" cy="1141095"/>
          </a:xfrm>
        </p:grpSpPr>
        <p:sp>
          <p:nvSpPr>
            <p:cNvPr id="4" name="object 4"/>
            <p:cNvSpPr/>
            <p:nvPr/>
          </p:nvSpPr>
          <p:spPr>
            <a:xfrm>
              <a:off x="1590958" y="656718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913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2654" y="1235363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365455" y="8978462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67175" y="2760552"/>
            <a:ext cx="1000125" cy="523875"/>
          </a:xfrm>
          <a:custGeom>
            <a:avLst/>
            <a:gdLst/>
            <a:ahLst/>
            <a:cxnLst/>
            <a:rect l="l" t="t" r="r" b="b"/>
            <a:pathLst>
              <a:path w="1000125" h="523875">
                <a:moveTo>
                  <a:pt x="1000124" y="523869"/>
                </a:moveTo>
                <a:lnTo>
                  <a:pt x="0" y="523869"/>
                </a:lnTo>
                <a:lnTo>
                  <a:pt x="0" y="0"/>
                </a:lnTo>
                <a:lnTo>
                  <a:pt x="1000124" y="0"/>
                </a:lnTo>
                <a:lnTo>
                  <a:pt x="1000124" y="523869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50745" y="1028705"/>
            <a:ext cx="1000125" cy="523875"/>
          </a:xfrm>
          <a:custGeom>
            <a:avLst/>
            <a:gdLst/>
            <a:ahLst/>
            <a:cxnLst/>
            <a:rect l="l" t="t" r="r" b="b"/>
            <a:pathLst>
              <a:path w="1000125" h="523875">
                <a:moveTo>
                  <a:pt x="1000124" y="523869"/>
                </a:moveTo>
                <a:lnTo>
                  <a:pt x="0" y="523869"/>
                </a:lnTo>
                <a:lnTo>
                  <a:pt x="0" y="0"/>
                </a:lnTo>
                <a:lnTo>
                  <a:pt x="1000124" y="0"/>
                </a:lnTo>
                <a:lnTo>
                  <a:pt x="1000124" y="523869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2315992" y="5393313"/>
            <a:ext cx="5405120" cy="3578860"/>
            <a:chOff x="12315992" y="5393313"/>
            <a:chExt cx="5405120" cy="3578860"/>
          </a:xfrm>
        </p:grpSpPr>
        <p:sp>
          <p:nvSpPr>
            <p:cNvPr id="10" name="object 10"/>
            <p:cNvSpPr/>
            <p:nvPr/>
          </p:nvSpPr>
          <p:spPr>
            <a:xfrm>
              <a:off x="12315992" y="5823386"/>
              <a:ext cx="5405120" cy="3148330"/>
            </a:xfrm>
            <a:custGeom>
              <a:avLst/>
              <a:gdLst/>
              <a:ahLst/>
              <a:cxnLst/>
              <a:rect l="l" t="t" r="r" b="b"/>
              <a:pathLst>
                <a:path w="5405119" h="3148329">
                  <a:moveTo>
                    <a:pt x="5404684" y="3148245"/>
                  </a:moveTo>
                  <a:lnTo>
                    <a:pt x="0" y="3148245"/>
                  </a:lnTo>
                  <a:lnTo>
                    <a:pt x="0" y="0"/>
                  </a:lnTo>
                  <a:lnTo>
                    <a:pt x="5404684" y="0"/>
                  </a:lnTo>
                  <a:lnTo>
                    <a:pt x="5404684" y="3148245"/>
                  </a:lnTo>
                  <a:close/>
                </a:path>
              </a:pathLst>
            </a:custGeom>
            <a:solidFill>
              <a:srgbClr val="292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294473" y="5393313"/>
              <a:ext cx="426486" cy="426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637048" y="5916837"/>
            <a:ext cx="4328795" cy="255460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 marR="5080">
              <a:lnSpc>
                <a:spcPts val="9520"/>
              </a:lnSpc>
              <a:spcBef>
                <a:spcPts val="1145"/>
              </a:spcBef>
            </a:pPr>
            <a:r>
              <a:rPr sz="8650" spc="65" dirty="0">
                <a:solidFill>
                  <a:srgbClr val="FFFFFF"/>
                </a:solidFill>
                <a:latin typeface="Trebuchet MS"/>
                <a:cs typeface="Trebuchet MS"/>
              </a:rPr>
              <a:t>User  </a:t>
            </a:r>
            <a:r>
              <a:rPr sz="8650" spc="-40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650" spc="20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650" spc="-4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65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650" spc="-5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650" spc="-25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6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650" spc="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6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6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3747" y="2002901"/>
            <a:ext cx="10048889" cy="6648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0718" y="1607356"/>
            <a:ext cx="5661660" cy="3124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3695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2785"/>
              </a:spcBef>
            </a:pPr>
            <a:r>
              <a:rPr sz="10200" spc="-55" dirty="0">
                <a:solidFill>
                  <a:srgbClr val="292875"/>
                </a:solidFill>
                <a:latin typeface="Trebuchet MS"/>
                <a:cs typeface="Trebuchet MS"/>
              </a:rPr>
              <a:t>Features</a:t>
            </a:r>
            <a:endParaRPr sz="10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25564" y="1841363"/>
            <a:ext cx="3583304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75" dirty="0"/>
              <a:t>Adj</a:t>
            </a:r>
            <a:r>
              <a:rPr sz="2850" spc="75" dirty="0">
                <a:latin typeface="Trebuchet MS"/>
                <a:cs typeface="Trebuchet MS"/>
              </a:rPr>
              <a:t>ust</a:t>
            </a:r>
            <a:r>
              <a:rPr sz="3050" spc="75" dirty="0"/>
              <a:t>able</a:t>
            </a:r>
            <a:r>
              <a:rPr sz="3050" spc="-10" dirty="0"/>
              <a:t> </a:t>
            </a:r>
            <a:r>
              <a:rPr sz="3050" spc="125" dirty="0"/>
              <a:t>fon</a:t>
            </a:r>
            <a:r>
              <a:rPr sz="2850" spc="125" dirty="0">
                <a:latin typeface="Trebuchet MS"/>
                <a:cs typeface="Trebuchet MS"/>
              </a:rPr>
              <a:t>t</a:t>
            </a:r>
            <a:r>
              <a:rPr sz="2800" spc="125" dirty="0"/>
              <a:t>-</a:t>
            </a:r>
            <a:r>
              <a:rPr sz="2850" spc="125" dirty="0">
                <a:latin typeface="Trebuchet MS"/>
                <a:cs typeface="Trebuchet MS"/>
              </a:rPr>
              <a:t>s</a:t>
            </a:r>
            <a:r>
              <a:rPr sz="3050" spc="125" dirty="0"/>
              <a:t>i</a:t>
            </a:r>
            <a:r>
              <a:rPr sz="2850" spc="125" dirty="0">
                <a:latin typeface="Trebuchet MS"/>
                <a:cs typeface="Trebuchet MS"/>
              </a:rPr>
              <a:t>z</a:t>
            </a:r>
            <a:r>
              <a:rPr sz="3050" spc="125" dirty="0"/>
              <a:t>e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22105" y="1028712"/>
            <a:ext cx="15440025" cy="7679690"/>
            <a:chOff x="1822105" y="1028712"/>
            <a:chExt cx="15440025" cy="7679690"/>
          </a:xfrm>
        </p:grpSpPr>
        <p:sp>
          <p:nvSpPr>
            <p:cNvPr id="6" name="object 6"/>
            <p:cNvSpPr/>
            <p:nvPr/>
          </p:nvSpPr>
          <p:spPr>
            <a:xfrm>
              <a:off x="1907044" y="1879434"/>
              <a:ext cx="799465" cy="2021205"/>
            </a:xfrm>
            <a:custGeom>
              <a:avLst/>
              <a:gdLst/>
              <a:ahLst/>
              <a:cxnLst/>
              <a:rect l="l" t="t" r="r" b="b"/>
              <a:pathLst>
                <a:path w="799464" h="2021204">
                  <a:moveTo>
                    <a:pt x="137223" y="162433"/>
                  </a:moveTo>
                  <a:lnTo>
                    <a:pt x="129413" y="154622"/>
                  </a:lnTo>
                  <a:lnTo>
                    <a:pt x="118516" y="154622"/>
                  </a:lnTo>
                  <a:lnTo>
                    <a:pt x="118516" y="173329"/>
                  </a:lnTo>
                  <a:lnTo>
                    <a:pt x="118516" y="622249"/>
                  </a:lnTo>
                  <a:lnTo>
                    <a:pt x="18694" y="622249"/>
                  </a:lnTo>
                  <a:lnTo>
                    <a:pt x="18694" y="173329"/>
                  </a:lnTo>
                  <a:lnTo>
                    <a:pt x="118516" y="173329"/>
                  </a:lnTo>
                  <a:lnTo>
                    <a:pt x="118516" y="154622"/>
                  </a:lnTo>
                  <a:lnTo>
                    <a:pt x="7810" y="154622"/>
                  </a:lnTo>
                  <a:lnTo>
                    <a:pt x="0" y="162433"/>
                  </a:lnTo>
                  <a:lnTo>
                    <a:pt x="0" y="633095"/>
                  </a:lnTo>
                  <a:lnTo>
                    <a:pt x="7810" y="640943"/>
                  </a:lnTo>
                  <a:lnTo>
                    <a:pt x="129413" y="640943"/>
                  </a:lnTo>
                  <a:lnTo>
                    <a:pt x="137223" y="633095"/>
                  </a:lnTo>
                  <a:lnTo>
                    <a:pt x="137223" y="622249"/>
                  </a:lnTo>
                  <a:lnTo>
                    <a:pt x="137223" y="173329"/>
                  </a:lnTo>
                  <a:lnTo>
                    <a:pt x="137223" y="162433"/>
                  </a:lnTo>
                  <a:close/>
                </a:path>
                <a:path w="799464" h="2021204">
                  <a:moveTo>
                    <a:pt x="302653" y="19088"/>
                  </a:moveTo>
                  <a:lnTo>
                    <a:pt x="284022" y="152"/>
                  </a:lnTo>
                  <a:lnTo>
                    <a:pt x="284022" y="19088"/>
                  </a:lnTo>
                  <a:lnTo>
                    <a:pt x="284022" y="621868"/>
                  </a:lnTo>
                  <a:lnTo>
                    <a:pt x="283654" y="622249"/>
                  </a:lnTo>
                  <a:lnTo>
                    <a:pt x="184518" y="622249"/>
                  </a:lnTo>
                  <a:lnTo>
                    <a:pt x="184175" y="621868"/>
                  </a:lnTo>
                  <a:lnTo>
                    <a:pt x="184175" y="19088"/>
                  </a:lnTo>
                  <a:lnTo>
                    <a:pt x="184518" y="18707"/>
                  </a:lnTo>
                  <a:lnTo>
                    <a:pt x="283654" y="18707"/>
                  </a:lnTo>
                  <a:lnTo>
                    <a:pt x="284022" y="19088"/>
                  </a:lnTo>
                  <a:lnTo>
                    <a:pt x="284022" y="152"/>
                  </a:lnTo>
                  <a:lnTo>
                    <a:pt x="283273" y="0"/>
                  </a:lnTo>
                  <a:lnTo>
                    <a:pt x="184924" y="0"/>
                  </a:lnTo>
                  <a:lnTo>
                    <a:pt x="177355" y="1536"/>
                  </a:lnTo>
                  <a:lnTo>
                    <a:pt x="171170" y="5715"/>
                  </a:lnTo>
                  <a:lnTo>
                    <a:pt x="167005" y="11899"/>
                  </a:lnTo>
                  <a:lnTo>
                    <a:pt x="165544" y="19088"/>
                  </a:lnTo>
                  <a:lnTo>
                    <a:pt x="165620" y="622249"/>
                  </a:lnTo>
                  <a:lnTo>
                    <a:pt x="167005" y="629043"/>
                  </a:lnTo>
                  <a:lnTo>
                    <a:pt x="171170" y="635228"/>
                  </a:lnTo>
                  <a:lnTo>
                    <a:pt x="177355" y="639419"/>
                  </a:lnTo>
                  <a:lnTo>
                    <a:pt x="184924" y="640943"/>
                  </a:lnTo>
                  <a:lnTo>
                    <a:pt x="283273" y="640943"/>
                  </a:lnTo>
                  <a:lnTo>
                    <a:pt x="290830" y="639419"/>
                  </a:lnTo>
                  <a:lnTo>
                    <a:pt x="297014" y="635228"/>
                  </a:lnTo>
                  <a:lnTo>
                    <a:pt x="301193" y="629043"/>
                  </a:lnTo>
                  <a:lnTo>
                    <a:pt x="302577" y="622249"/>
                  </a:lnTo>
                  <a:lnTo>
                    <a:pt x="302653" y="19088"/>
                  </a:lnTo>
                  <a:close/>
                </a:path>
                <a:path w="799464" h="2021204">
                  <a:moveTo>
                    <a:pt x="451891" y="1823669"/>
                  </a:moveTo>
                  <a:lnTo>
                    <a:pt x="445096" y="1790090"/>
                  </a:lnTo>
                  <a:lnTo>
                    <a:pt x="435089" y="1775269"/>
                  </a:lnTo>
                  <a:lnTo>
                    <a:pt x="435089" y="1823669"/>
                  </a:lnTo>
                  <a:lnTo>
                    <a:pt x="429615" y="1850732"/>
                  </a:lnTo>
                  <a:lnTo>
                    <a:pt x="414693" y="1872856"/>
                  </a:lnTo>
                  <a:lnTo>
                    <a:pt x="392582" y="1887778"/>
                  </a:lnTo>
                  <a:lnTo>
                    <a:pt x="365531" y="1893265"/>
                  </a:lnTo>
                  <a:lnTo>
                    <a:pt x="360095" y="1893265"/>
                  </a:lnTo>
                  <a:lnTo>
                    <a:pt x="359486" y="1893163"/>
                  </a:lnTo>
                  <a:lnTo>
                    <a:pt x="358305" y="1893163"/>
                  </a:lnTo>
                  <a:lnTo>
                    <a:pt x="350901" y="1895106"/>
                  </a:lnTo>
                  <a:lnTo>
                    <a:pt x="344970" y="1900478"/>
                  </a:lnTo>
                  <a:lnTo>
                    <a:pt x="341045" y="1908568"/>
                  </a:lnTo>
                  <a:lnTo>
                    <a:pt x="339623" y="1918703"/>
                  </a:lnTo>
                  <a:lnTo>
                    <a:pt x="339623" y="1957171"/>
                  </a:lnTo>
                  <a:lnTo>
                    <a:pt x="334860" y="1961946"/>
                  </a:lnTo>
                  <a:lnTo>
                    <a:pt x="67856" y="1961946"/>
                  </a:lnTo>
                  <a:lnTo>
                    <a:pt x="63080" y="1957171"/>
                  </a:lnTo>
                  <a:lnTo>
                    <a:pt x="63080" y="1690204"/>
                  </a:lnTo>
                  <a:lnTo>
                    <a:pt x="67856" y="1685429"/>
                  </a:lnTo>
                  <a:lnTo>
                    <a:pt x="105422" y="1685429"/>
                  </a:lnTo>
                  <a:lnTo>
                    <a:pt x="108381" y="1686877"/>
                  </a:lnTo>
                  <a:lnTo>
                    <a:pt x="109321" y="1687715"/>
                  </a:lnTo>
                  <a:lnTo>
                    <a:pt x="109283" y="1694065"/>
                  </a:lnTo>
                  <a:lnTo>
                    <a:pt x="116522" y="1728863"/>
                  </a:lnTo>
                  <a:lnTo>
                    <a:pt x="136105" y="1757641"/>
                  </a:lnTo>
                  <a:lnTo>
                    <a:pt x="164884" y="1777225"/>
                  </a:lnTo>
                  <a:lnTo>
                    <a:pt x="199682" y="1784464"/>
                  </a:lnTo>
                  <a:lnTo>
                    <a:pt x="234467" y="1777225"/>
                  </a:lnTo>
                  <a:lnTo>
                    <a:pt x="248526" y="1767662"/>
                  </a:lnTo>
                  <a:lnTo>
                    <a:pt x="263245" y="1757641"/>
                  </a:lnTo>
                  <a:lnTo>
                    <a:pt x="282829" y="1728863"/>
                  </a:lnTo>
                  <a:lnTo>
                    <a:pt x="290068" y="1694065"/>
                  </a:lnTo>
                  <a:lnTo>
                    <a:pt x="290029" y="1687715"/>
                  </a:lnTo>
                  <a:lnTo>
                    <a:pt x="290969" y="1686877"/>
                  </a:lnTo>
                  <a:lnTo>
                    <a:pt x="293928" y="1685429"/>
                  </a:lnTo>
                  <a:lnTo>
                    <a:pt x="334860" y="1685429"/>
                  </a:lnTo>
                  <a:lnTo>
                    <a:pt x="339623" y="1690204"/>
                  </a:lnTo>
                  <a:lnTo>
                    <a:pt x="339623" y="1734959"/>
                  </a:lnTo>
                  <a:lnTo>
                    <a:pt x="341071" y="1740712"/>
                  </a:lnTo>
                  <a:lnTo>
                    <a:pt x="343827" y="1745246"/>
                  </a:lnTo>
                  <a:lnTo>
                    <a:pt x="347586" y="1751533"/>
                  </a:lnTo>
                  <a:lnTo>
                    <a:pt x="353707" y="1754860"/>
                  </a:lnTo>
                  <a:lnTo>
                    <a:pt x="360095" y="1754111"/>
                  </a:lnTo>
                  <a:lnTo>
                    <a:pt x="365531" y="1754111"/>
                  </a:lnTo>
                  <a:lnTo>
                    <a:pt x="392582" y="1759597"/>
                  </a:lnTo>
                  <a:lnTo>
                    <a:pt x="414693" y="1774520"/>
                  </a:lnTo>
                  <a:lnTo>
                    <a:pt x="429615" y="1796630"/>
                  </a:lnTo>
                  <a:lnTo>
                    <a:pt x="435089" y="1823669"/>
                  </a:lnTo>
                  <a:lnTo>
                    <a:pt x="435089" y="1775269"/>
                  </a:lnTo>
                  <a:lnTo>
                    <a:pt x="426567" y="1762633"/>
                  </a:lnTo>
                  <a:lnTo>
                    <a:pt x="413943" y="1754111"/>
                  </a:lnTo>
                  <a:lnTo>
                    <a:pt x="399110" y="1744116"/>
                  </a:lnTo>
                  <a:lnTo>
                    <a:pt x="365696" y="1737347"/>
                  </a:lnTo>
                  <a:lnTo>
                    <a:pt x="365531" y="1737309"/>
                  </a:lnTo>
                  <a:lnTo>
                    <a:pt x="358978" y="1737309"/>
                  </a:lnTo>
                  <a:lnTo>
                    <a:pt x="358749" y="1737347"/>
                  </a:lnTo>
                  <a:lnTo>
                    <a:pt x="357936" y="1736471"/>
                  </a:lnTo>
                  <a:lnTo>
                    <a:pt x="356425" y="1733588"/>
                  </a:lnTo>
                  <a:lnTo>
                    <a:pt x="356425" y="1696046"/>
                  </a:lnTo>
                  <a:lnTo>
                    <a:pt x="354279" y="1685429"/>
                  </a:lnTo>
                  <a:lnTo>
                    <a:pt x="348373" y="1676666"/>
                  </a:lnTo>
                  <a:lnTo>
                    <a:pt x="339648" y="1670786"/>
                  </a:lnTo>
                  <a:lnTo>
                    <a:pt x="328980" y="1668627"/>
                  </a:lnTo>
                  <a:lnTo>
                    <a:pt x="289496" y="1668627"/>
                  </a:lnTo>
                  <a:lnTo>
                    <a:pt x="281533" y="1671688"/>
                  </a:lnTo>
                  <a:lnTo>
                    <a:pt x="274104" y="1680489"/>
                  </a:lnTo>
                  <a:lnTo>
                    <a:pt x="272796" y="1684591"/>
                  </a:lnTo>
                  <a:lnTo>
                    <a:pt x="273164" y="1687918"/>
                  </a:lnTo>
                  <a:lnTo>
                    <a:pt x="273265" y="1694065"/>
                  </a:lnTo>
                  <a:lnTo>
                    <a:pt x="267373" y="1722412"/>
                  </a:lnTo>
                  <a:lnTo>
                    <a:pt x="251421" y="1745830"/>
                  </a:lnTo>
                  <a:lnTo>
                    <a:pt x="228003" y="1761769"/>
                  </a:lnTo>
                  <a:lnTo>
                    <a:pt x="199682" y="1767662"/>
                  </a:lnTo>
                  <a:lnTo>
                    <a:pt x="171348" y="1761769"/>
                  </a:lnTo>
                  <a:lnTo>
                    <a:pt x="147929" y="1745830"/>
                  </a:lnTo>
                  <a:lnTo>
                    <a:pt x="131978" y="1722412"/>
                  </a:lnTo>
                  <a:lnTo>
                    <a:pt x="126085" y="1694065"/>
                  </a:lnTo>
                  <a:lnTo>
                    <a:pt x="126187" y="1687918"/>
                  </a:lnTo>
                  <a:lnTo>
                    <a:pt x="126466" y="1685429"/>
                  </a:lnTo>
                  <a:lnTo>
                    <a:pt x="126555" y="1684591"/>
                  </a:lnTo>
                  <a:lnTo>
                    <a:pt x="125247" y="1680489"/>
                  </a:lnTo>
                  <a:lnTo>
                    <a:pt x="117792" y="1671688"/>
                  </a:lnTo>
                  <a:lnTo>
                    <a:pt x="109829" y="1668627"/>
                  </a:lnTo>
                  <a:lnTo>
                    <a:pt x="73736" y="1668627"/>
                  </a:lnTo>
                  <a:lnTo>
                    <a:pt x="63068" y="1670786"/>
                  </a:lnTo>
                  <a:lnTo>
                    <a:pt x="54343" y="1676666"/>
                  </a:lnTo>
                  <a:lnTo>
                    <a:pt x="48450" y="1685391"/>
                  </a:lnTo>
                  <a:lnTo>
                    <a:pt x="46278" y="1696046"/>
                  </a:lnTo>
                  <a:lnTo>
                    <a:pt x="46278" y="1951291"/>
                  </a:lnTo>
                  <a:lnTo>
                    <a:pt x="48437" y="1961946"/>
                  </a:lnTo>
                  <a:lnTo>
                    <a:pt x="54343" y="1970697"/>
                  </a:lnTo>
                  <a:lnTo>
                    <a:pt x="63068" y="1976589"/>
                  </a:lnTo>
                  <a:lnTo>
                    <a:pt x="73736" y="1978748"/>
                  </a:lnTo>
                  <a:lnTo>
                    <a:pt x="328980" y="1978748"/>
                  </a:lnTo>
                  <a:lnTo>
                    <a:pt x="339648" y="1976589"/>
                  </a:lnTo>
                  <a:lnTo>
                    <a:pt x="348373" y="1970697"/>
                  </a:lnTo>
                  <a:lnTo>
                    <a:pt x="354266" y="1961946"/>
                  </a:lnTo>
                  <a:lnTo>
                    <a:pt x="356425" y="1951291"/>
                  </a:lnTo>
                  <a:lnTo>
                    <a:pt x="356425" y="1913763"/>
                  </a:lnTo>
                  <a:lnTo>
                    <a:pt x="357936" y="1910905"/>
                  </a:lnTo>
                  <a:lnTo>
                    <a:pt x="358749" y="1910029"/>
                  </a:lnTo>
                  <a:lnTo>
                    <a:pt x="359054" y="1910029"/>
                  </a:lnTo>
                  <a:lnTo>
                    <a:pt x="359321" y="1910067"/>
                  </a:lnTo>
                  <a:lnTo>
                    <a:pt x="365531" y="1910067"/>
                  </a:lnTo>
                  <a:lnTo>
                    <a:pt x="365696" y="1910029"/>
                  </a:lnTo>
                  <a:lnTo>
                    <a:pt x="399110" y="1903260"/>
                  </a:lnTo>
                  <a:lnTo>
                    <a:pt x="413931" y="1893265"/>
                  </a:lnTo>
                  <a:lnTo>
                    <a:pt x="426567" y="1884730"/>
                  </a:lnTo>
                  <a:lnTo>
                    <a:pt x="445096" y="1857273"/>
                  </a:lnTo>
                  <a:lnTo>
                    <a:pt x="451891" y="1823669"/>
                  </a:lnTo>
                  <a:close/>
                </a:path>
                <a:path w="799464" h="2021204">
                  <a:moveTo>
                    <a:pt x="468160" y="144741"/>
                  </a:moveTo>
                  <a:lnTo>
                    <a:pt x="460336" y="136893"/>
                  </a:lnTo>
                  <a:lnTo>
                    <a:pt x="449453" y="136893"/>
                  </a:lnTo>
                  <a:lnTo>
                    <a:pt x="449453" y="155587"/>
                  </a:lnTo>
                  <a:lnTo>
                    <a:pt x="449453" y="622249"/>
                  </a:lnTo>
                  <a:lnTo>
                    <a:pt x="349643" y="622249"/>
                  </a:lnTo>
                  <a:lnTo>
                    <a:pt x="349643" y="155587"/>
                  </a:lnTo>
                  <a:lnTo>
                    <a:pt x="449453" y="155587"/>
                  </a:lnTo>
                  <a:lnTo>
                    <a:pt x="449453" y="136893"/>
                  </a:lnTo>
                  <a:lnTo>
                    <a:pt x="338759" y="136893"/>
                  </a:lnTo>
                  <a:lnTo>
                    <a:pt x="330936" y="144741"/>
                  </a:lnTo>
                  <a:lnTo>
                    <a:pt x="330936" y="633095"/>
                  </a:lnTo>
                  <a:lnTo>
                    <a:pt x="338759" y="640943"/>
                  </a:lnTo>
                  <a:lnTo>
                    <a:pt x="460336" y="640943"/>
                  </a:lnTo>
                  <a:lnTo>
                    <a:pt x="468160" y="633095"/>
                  </a:lnTo>
                  <a:lnTo>
                    <a:pt x="468160" y="622249"/>
                  </a:lnTo>
                  <a:lnTo>
                    <a:pt x="468160" y="155587"/>
                  </a:lnTo>
                  <a:lnTo>
                    <a:pt x="468160" y="144741"/>
                  </a:lnTo>
                  <a:close/>
                </a:path>
                <a:path w="799464" h="2021204">
                  <a:moveTo>
                    <a:pt x="633577" y="314921"/>
                  </a:moveTo>
                  <a:lnTo>
                    <a:pt x="626173" y="307517"/>
                  </a:lnTo>
                  <a:lnTo>
                    <a:pt x="614870" y="307517"/>
                  </a:lnTo>
                  <a:lnTo>
                    <a:pt x="614870" y="326224"/>
                  </a:lnTo>
                  <a:lnTo>
                    <a:pt x="614870" y="622249"/>
                  </a:lnTo>
                  <a:lnTo>
                    <a:pt x="514997" y="622249"/>
                  </a:lnTo>
                  <a:lnTo>
                    <a:pt x="514997" y="326224"/>
                  </a:lnTo>
                  <a:lnTo>
                    <a:pt x="614870" y="326224"/>
                  </a:lnTo>
                  <a:lnTo>
                    <a:pt x="614870" y="307517"/>
                  </a:lnTo>
                  <a:lnTo>
                    <a:pt x="503732" y="307517"/>
                  </a:lnTo>
                  <a:lnTo>
                    <a:pt x="496290" y="314921"/>
                  </a:lnTo>
                  <a:lnTo>
                    <a:pt x="496290" y="633501"/>
                  </a:lnTo>
                  <a:lnTo>
                    <a:pt x="503732" y="640943"/>
                  </a:lnTo>
                  <a:lnTo>
                    <a:pt x="626173" y="640943"/>
                  </a:lnTo>
                  <a:lnTo>
                    <a:pt x="633577" y="633501"/>
                  </a:lnTo>
                  <a:lnTo>
                    <a:pt x="633577" y="622249"/>
                  </a:lnTo>
                  <a:lnTo>
                    <a:pt x="633577" y="326224"/>
                  </a:lnTo>
                  <a:lnTo>
                    <a:pt x="633577" y="314921"/>
                  </a:lnTo>
                  <a:close/>
                </a:path>
                <a:path w="799464" h="2021204">
                  <a:moveTo>
                    <a:pt x="655345" y="1308493"/>
                  </a:moveTo>
                  <a:lnTo>
                    <a:pt x="653186" y="1297825"/>
                  </a:lnTo>
                  <a:lnTo>
                    <a:pt x="647306" y="1289088"/>
                  </a:lnTo>
                  <a:lnTo>
                    <a:pt x="638581" y="1283195"/>
                  </a:lnTo>
                  <a:lnTo>
                    <a:pt x="638543" y="1302613"/>
                  </a:lnTo>
                  <a:lnTo>
                    <a:pt x="638543" y="1569580"/>
                  </a:lnTo>
                  <a:lnTo>
                    <a:pt x="633780" y="1574380"/>
                  </a:lnTo>
                  <a:lnTo>
                    <a:pt x="591908" y="1574380"/>
                  </a:lnTo>
                  <a:lnTo>
                    <a:pt x="592213" y="1571485"/>
                  </a:lnTo>
                  <a:lnTo>
                    <a:pt x="592353" y="1568602"/>
                  </a:lnTo>
                  <a:lnTo>
                    <a:pt x="592353" y="1565706"/>
                  </a:lnTo>
                  <a:lnTo>
                    <a:pt x="585114" y="1530921"/>
                  </a:lnTo>
                  <a:lnTo>
                    <a:pt x="565518" y="1502143"/>
                  </a:lnTo>
                  <a:lnTo>
                    <a:pt x="536752" y="1482559"/>
                  </a:lnTo>
                  <a:lnTo>
                    <a:pt x="501954" y="1475320"/>
                  </a:lnTo>
                  <a:lnTo>
                    <a:pt x="467169" y="1482559"/>
                  </a:lnTo>
                  <a:lnTo>
                    <a:pt x="438404" y="1502143"/>
                  </a:lnTo>
                  <a:lnTo>
                    <a:pt x="418833" y="1530921"/>
                  </a:lnTo>
                  <a:lnTo>
                    <a:pt x="411607" y="1565706"/>
                  </a:lnTo>
                  <a:lnTo>
                    <a:pt x="411607" y="1568602"/>
                  </a:lnTo>
                  <a:lnTo>
                    <a:pt x="411734" y="1571485"/>
                  </a:lnTo>
                  <a:lnTo>
                    <a:pt x="412038" y="1574380"/>
                  </a:lnTo>
                  <a:lnTo>
                    <a:pt x="359778" y="1574380"/>
                  </a:lnTo>
                  <a:lnTo>
                    <a:pt x="362000" y="1563624"/>
                  </a:lnTo>
                  <a:lnTo>
                    <a:pt x="362000" y="1533486"/>
                  </a:lnTo>
                  <a:lnTo>
                    <a:pt x="360464" y="1522717"/>
                  </a:lnTo>
                  <a:lnTo>
                    <a:pt x="356222" y="1514360"/>
                  </a:lnTo>
                  <a:lnTo>
                    <a:pt x="349834" y="1509166"/>
                  </a:lnTo>
                  <a:lnTo>
                    <a:pt x="341845" y="1507883"/>
                  </a:lnTo>
                  <a:lnTo>
                    <a:pt x="336537" y="1507883"/>
                  </a:lnTo>
                  <a:lnTo>
                    <a:pt x="308216" y="1502003"/>
                  </a:lnTo>
                  <a:lnTo>
                    <a:pt x="284797" y="1486065"/>
                  </a:lnTo>
                  <a:lnTo>
                    <a:pt x="268871" y="1462646"/>
                  </a:lnTo>
                  <a:lnTo>
                    <a:pt x="262978" y="1434325"/>
                  </a:lnTo>
                  <a:lnTo>
                    <a:pt x="268871" y="1406004"/>
                  </a:lnTo>
                  <a:lnTo>
                    <a:pt x="284797" y="1382572"/>
                  </a:lnTo>
                  <a:lnTo>
                    <a:pt x="308216" y="1366634"/>
                  </a:lnTo>
                  <a:lnTo>
                    <a:pt x="336537" y="1360741"/>
                  </a:lnTo>
                  <a:lnTo>
                    <a:pt x="341845" y="1360741"/>
                  </a:lnTo>
                  <a:lnTo>
                    <a:pt x="349834" y="1359484"/>
                  </a:lnTo>
                  <a:lnTo>
                    <a:pt x="356222" y="1354289"/>
                  </a:lnTo>
                  <a:lnTo>
                    <a:pt x="360464" y="1345920"/>
                  </a:lnTo>
                  <a:lnTo>
                    <a:pt x="360743" y="1343977"/>
                  </a:lnTo>
                  <a:lnTo>
                    <a:pt x="362000" y="1335138"/>
                  </a:lnTo>
                  <a:lnTo>
                    <a:pt x="362000" y="1308392"/>
                  </a:lnTo>
                  <a:lnTo>
                    <a:pt x="359854" y="1297838"/>
                  </a:lnTo>
                  <a:lnTo>
                    <a:pt x="633780" y="1297838"/>
                  </a:lnTo>
                  <a:lnTo>
                    <a:pt x="638543" y="1302613"/>
                  </a:lnTo>
                  <a:lnTo>
                    <a:pt x="638543" y="1283195"/>
                  </a:lnTo>
                  <a:lnTo>
                    <a:pt x="627900" y="1281036"/>
                  </a:lnTo>
                  <a:lnTo>
                    <a:pt x="345211" y="1281036"/>
                  </a:lnTo>
                  <a:lnTo>
                    <a:pt x="345211" y="1302512"/>
                  </a:lnTo>
                  <a:lnTo>
                    <a:pt x="345211" y="1340078"/>
                  </a:lnTo>
                  <a:lnTo>
                    <a:pt x="343763" y="1343037"/>
                  </a:lnTo>
                  <a:lnTo>
                    <a:pt x="342925" y="1343977"/>
                  </a:lnTo>
                  <a:lnTo>
                    <a:pt x="342722" y="1343939"/>
                  </a:lnTo>
                  <a:lnTo>
                    <a:pt x="336537" y="1343939"/>
                  </a:lnTo>
                  <a:lnTo>
                    <a:pt x="301752" y="1351178"/>
                  </a:lnTo>
                  <a:lnTo>
                    <a:pt x="272986" y="1370761"/>
                  </a:lnTo>
                  <a:lnTo>
                    <a:pt x="253415" y="1399540"/>
                  </a:lnTo>
                  <a:lnTo>
                    <a:pt x="246176" y="1434325"/>
                  </a:lnTo>
                  <a:lnTo>
                    <a:pt x="253415" y="1469110"/>
                  </a:lnTo>
                  <a:lnTo>
                    <a:pt x="272986" y="1497876"/>
                  </a:lnTo>
                  <a:lnTo>
                    <a:pt x="301752" y="1517459"/>
                  </a:lnTo>
                  <a:lnTo>
                    <a:pt x="336537" y="1524685"/>
                  </a:lnTo>
                  <a:lnTo>
                    <a:pt x="342925" y="1524685"/>
                  </a:lnTo>
                  <a:lnTo>
                    <a:pt x="343763" y="1525625"/>
                  </a:lnTo>
                  <a:lnTo>
                    <a:pt x="345211" y="1528584"/>
                  </a:lnTo>
                  <a:lnTo>
                    <a:pt x="345211" y="1569504"/>
                  </a:lnTo>
                  <a:lnTo>
                    <a:pt x="340436" y="1574279"/>
                  </a:lnTo>
                  <a:lnTo>
                    <a:pt x="292722" y="1574279"/>
                  </a:lnTo>
                  <a:lnTo>
                    <a:pt x="284784" y="1577365"/>
                  </a:lnTo>
                  <a:lnTo>
                    <a:pt x="280225" y="1582775"/>
                  </a:lnTo>
                  <a:lnTo>
                    <a:pt x="277329" y="1586242"/>
                  </a:lnTo>
                  <a:lnTo>
                    <a:pt x="276021" y="1590471"/>
                  </a:lnTo>
                  <a:lnTo>
                    <a:pt x="276428" y="1593900"/>
                  </a:lnTo>
                  <a:lnTo>
                    <a:pt x="276529" y="1600187"/>
                  </a:lnTo>
                  <a:lnTo>
                    <a:pt x="271043" y="1627225"/>
                  </a:lnTo>
                  <a:lnTo>
                    <a:pt x="256120" y="1649336"/>
                  </a:lnTo>
                  <a:lnTo>
                    <a:pt x="233997" y="1664271"/>
                  </a:lnTo>
                  <a:lnTo>
                    <a:pt x="206933" y="1669745"/>
                  </a:lnTo>
                  <a:lnTo>
                    <a:pt x="179895" y="1664271"/>
                  </a:lnTo>
                  <a:lnTo>
                    <a:pt x="157784" y="1649336"/>
                  </a:lnTo>
                  <a:lnTo>
                    <a:pt x="142849" y="1627225"/>
                  </a:lnTo>
                  <a:lnTo>
                    <a:pt x="137375" y="1600187"/>
                  </a:lnTo>
                  <a:lnTo>
                    <a:pt x="137477" y="1593900"/>
                  </a:lnTo>
                  <a:lnTo>
                    <a:pt x="137883" y="1590471"/>
                  </a:lnTo>
                  <a:lnTo>
                    <a:pt x="136575" y="1586242"/>
                  </a:lnTo>
                  <a:lnTo>
                    <a:pt x="129108" y="1577365"/>
                  </a:lnTo>
                  <a:lnTo>
                    <a:pt x="121183" y="1574279"/>
                  </a:lnTo>
                  <a:lnTo>
                    <a:pt x="73469" y="1574279"/>
                  </a:lnTo>
                  <a:lnTo>
                    <a:pt x="68694" y="1569504"/>
                  </a:lnTo>
                  <a:lnTo>
                    <a:pt x="68694" y="1302512"/>
                  </a:lnTo>
                  <a:lnTo>
                    <a:pt x="73469" y="1297736"/>
                  </a:lnTo>
                  <a:lnTo>
                    <a:pt x="331190" y="1297736"/>
                  </a:lnTo>
                  <a:lnTo>
                    <a:pt x="340537" y="1297838"/>
                  </a:lnTo>
                  <a:lnTo>
                    <a:pt x="345211" y="1302512"/>
                  </a:lnTo>
                  <a:lnTo>
                    <a:pt x="345211" y="1281036"/>
                  </a:lnTo>
                  <a:lnTo>
                    <a:pt x="335051" y="1281036"/>
                  </a:lnTo>
                  <a:lnTo>
                    <a:pt x="334556" y="1280934"/>
                  </a:lnTo>
                  <a:lnTo>
                    <a:pt x="79311" y="1280934"/>
                  </a:lnTo>
                  <a:lnTo>
                    <a:pt x="68656" y="1283093"/>
                  </a:lnTo>
                  <a:lnTo>
                    <a:pt x="59931" y="1288986"/>
                  </a:lnTo>
                  <a:lnTo>
                    <a:pt x="54051" y="1297724"/>
                  </a:lnTo>
                  <a:lnTo>
                    <a:pt x="51892" y="1308392"/>
                  </a:lnTo>
                  <a:lnTo>
                    <a:pt x="51892" y="1563624"/>
                  </a:lnTo>
                  <a:lnTo>
                    <a:pt x="54051" y="1574279"/>
                  </a:lnTo>
                  <a:lnTo>
                    <a:pt x="59931" y="1583029"/>
                  </a:lnTo>
                  <a:lnTo>
                    <a:pt x="68656" y="1588922"/>
                  </a:lnTo>
                  <a:lnTo>
                    <a:pt x="79311" y="1591081"/>
                  </a:lnTo>
                  <a:lnTo>
                    <a:pt x="116852" y="1591081"/>
                  </a:lnTo>
                  <a:lnTo>
                    <a:pt x="119735" y="1592592"/>
                  </a:lnTo>
                  <a:lnTo>
                    <a:pt x="120611" y="1593392"/>
                  </a:lnTo>
                  <a:lnTo>
                    <a:pt x="120573" y="1600187"/>
                  </a:lnTo>
                  <a:lnTo>
                    <a:pt x="127381" y="1633766"/>
                  </a:lnTo>
                  <a:lnTo>
                    <a:pt x="145897" y="1661223"/>
                  </a:lnTo>
                  <a:lnTo>
                    <a:pt x="173355" y="1679740"/>
                  </a:lnTo>
                  <a:lnTo>
                    <a:pt x="206933" y="1686547"/>
                  </a:lnTo>
                  <a:lnTo>
                    <a:pt x="240538" y="1679740"/>
                  </a:lnTo>
                  <a:lnTo>
                    <a:pt x="255358" y="1669745"/>
                  </a:lnTo>
                  <a:lnTo>
                    <a:pt x="267995" y="1661223"/>
                  </a:lnTo>
                  <a:lnTo>
                    <a:pt x="286524" y="1633766"/>
                  </a:lnTo>
                  <a:lnTo>
                    <a:pt x="293319" y="1600187"/>
                  </a:lnTo>
                  <a:lnTo>
                    <a:pt x="293293" y="1593392"/>
                  </a:lnTo>
                  <a:lnTo>
                    <a:pt x="294170" y="1592592"/>
                  </a:lnTo>
                  <a:lnTo>
                    <a:pt x="297027" y="1591081"/>
                  </a:lnTo>
                  <a:lnTo>
                    <a:pt x="334556" y="1591081"/>
                  </a:lnTo>
                  <a:lnTo>
                    <a:pt x="334683" y="1591183"/>
                  </a:lnTo>
                  <a:lnTo>
                    <a:pt x="424408" y="1591183"/>
                  </a:lnTo>
                  <a:lnTo>
                    <a:pt x="426796" y="1590040"/>
                  </a:lnTo>
                  <a:lnTo>
                    <a:pt x="429983" y="1586077"/>
                  </a:lnTo>
                  <a:lnTo>
                    <a:pt x="430593" y="1583448"/>
                  </a:lnTo>
                  <a:lnTo>
                    <a:pt x="428942" y="1575930"/>
                  </a:lnTo>
                  <a:lnTo>
                    <a:pt x="428409" y="1570786"/>
                  </a:lnTo>
                  <a:lnTo>
                    <a:pt x="428409" y="1565706"/>
                  </a:lnTo>
                  <a:lnTo>
                    <a:pt x="434289" y="1537385"/>
                  </a:lnTo>
                  <a:lnTo>
                    <a:pt x="450227" y="1513954"/>
                  </a:lnTo>
                  <a:lnTo>
                    <a:pt x="473633" y="1498015"/>
                  </a:lnTo>
                  <a:lnTo>
                    <a:pt x="501954" y="1492123"/>
                  </a:lnTo>
                  <a:lnTo>
                    <a:pt x="530288" y="1498015"/>
                  </a:lnTo>
                  <a:lnTo>
                    <a:pt x="553707" y="1513954"/>
                  </a:lnTo>
                  <a:lnTo>
                    <a:pt x="569658" y="1537385"/>
                  </a:lnTo>
                  <a:lnTo>
                    <a:pt x="575551" y="1565706"/>
                  </a:lnTo>
                  <a:lnTo>
                    <a:pt x="575551" y="1570786"/>
                  </a:lnTo>
                  <a:lnTo>
                    <a:pt x="574979" y="1575930"/>
                  </a:lnTo>
                  <a:lnTo>
                    <a:pt x="573328" y="1583448"/>
                  </a:lnTo>
                  <a:lnTo>
                    <a:pt x="573938" y="1586077"/>
                  </a:lnTo>
                  <a:lnTo>
                    <a:pt x="577126" y="1590040"/>
                  </a:lnTo>
                  <a:lnTo>
                    <a:pt x="579539" y="1591183"/>
                  </a:lnTo>
                  <a:lnTo>
                    <a:pt x="627900" y="1591183"/>
                  </a:lnTo>
                  <a:lnTo>
                    <a:pt x="638581" y="1589024"/>
                  </a:lnTo>
                  <a:lnTo>
                    <a:pt x="647306" y="1583131"/>
                  </a:lnTo>
                  <a:lnTo>
                    <a:pt x="653186" y="1574393"/>
                  </a:lnTo>
                  <a:lnTo>
                    <a:pt x="655345" y="1563725"/>
                  </a:lnTo>
                  <a:lnTo>
                    <a:pt x="655345" y="1308493"/>
                  </a:lnTo>
                  <a:close/>
                </a:path>
                <a:path w="799464" h="2021204">
                  <a:moveTo>
                    <a:pt x="777252" y="1737956"/>
                  </a:moveTo>
                  <a:lnTo>
                    <a:pt x="775093" y="1727301"/>
                  </a:lnTo>
                  <a:lnTo>
                    <a:pt x="769200" y="1718551"/>
                  </a:lnTo>
                  <a:lnTo>
                    <a:pt x="760476" y="1712658"/>
                  </a:lnTo>
                  <a:lnTo>
                    <a:pt x="760450" y="1732076"/>
                  </a:lnTo>
                  <a:lnTo>
                    <a:pt x="760450" y="1999068"/>
                  </a:lnTo>
                  <a:lnTo>
                    <a:pt x="755688" y="2003844"/>
                  </a:lnTo>
                  <a:lnTo>
                    <a:pt x="488683" y="2003844"/>
                  </a:lnTo>
                  <a:lnTo>
                    <a:pt x="483908" y="1999068"/>
                  </a:lnTo>
                  <a:lnTo>
                    <a:pt x="483908" y="1961502"/>
                  </a:lnTo>
                  <a:lnTo>
                    <a:pt x="485394" y="1958543"/>
                  </a:lnTo>
                  <a:lnTo>
                    <a:pt x="486194" y="1957603"/>
                  </a:lnTo>
                  <a:lnTo>
                    <a:pt x="486435" y="1957603"/>
                  </a:lnTo>
                  <a:lnTo>
                    <a:pt x="486638" y="1957641"/>
                  </a:lnTo>
                  <a:lnTo>
                    <a:pt x="492582" y="1957641"/>
                  </a:lnTo>
                  <a:lnTo>
                    <a:pt x="492747" y="1957603"/>
                  </a:lnTo>
                  <a:lnTo>
                    <a:pt x="527380" y="1950402"/>
                  </a:lnTo>
                  <a:lnTo>
                    <a:pt x="556145" y="1930819"/>
                  </a:lnTo>
                  <a:lnTo>
                    <a:pt x="575741" y="1902040"/>
                  </a:lnTo>
                  <a:lnTo>
                    <a:pt x="582968" y="1867255"/>
                  </a:lnTo>
                  <a:lnTo>
                    <a:pt x="575741" y="1832457"/>
                  </a:lnTo>
                  <a:lnTo>
                    <a:pt x="556145" y="1803692"/>
                  </a:lnTo>
                  <a:lnTo>
                    <a:pt x="527380" y="1784096"/>
                  </a:lnTo>
                  <a:lnTo>
                    <a:pt x="492747" y="1776895"/>
                  </a:lnTo>
                  <a:lnTo>
                    <a:pt x="492582" y="1776869"/>
                  </a:lnTo>
                  <a:lnTo>
                    <a:pt x="486537" y="1776869"/>
                  </a:lnTo>
                  <a:lnTo>
                    <a:pt x="486371" y="1776895"/>
                  </a:lnTo>
                  <a:lnTo>
                    <a:pt x="486194" y="1776895"/>
                  </a:lnTo>
                  <a:lnTo>
                    <a:pt x="485394" y="1775955"/>
                  </a:lnTo>
                  <a:lnTo>
                    <a:pt x="483908" y="1773034"/>
                  </a:lnTo>
                  <a:lnTo>
                    <a:pt x="483908" y="1732076"/>
                  </a:lnTo>
                  <a:lnTo>
                    <a:pt x="488683" y="1727301"/>
                  </a:lnTo>
                  <a:lnTo>
                    <a:pt x="536435" y="1727301"/>
                  </a:lnTo>
                  <a:lnTo>
                    <a:pt x="544334" y="1724215"/>
                  </a:lnTo>
                  <a:lnTo>
                    <a:pt x="551827" y="1715338"/>
                  </a:lnTo>
                  <a:lnTo>
                    <a:pt x="553097" y="1711109"/>
                  </a:lnTo>
                  <a:lnTo>
                    <a:pt x="552742" y="1707883"/>
                  </a:lnTo>
                  <a:lnTo>
                    <a:pt x="552627" y="1701393"/>
                  </a:lnTo>
                  <a:lnTo>
                    <a:pt x="558101" y="1674355"/>
                  </a:lnTo>
                  <a:lnTo>
                    <a:pt x="573024" y="1652244"/>
                  </a:lnTo>
                  <a:lnTo>
                    <a:pt x="595134" y="1637322"/>
                  </a:lnTo>
                  <a:lnTo>
                    <a:pt x="622185" y="1631835"/>
                  </a:lnTo>
                  <a:lnTo>
                    <a:pt x="649236" y="1637322"/>
                  </a:lnTo>
                  <a:lnTo>
                    <a:pt x="671347" y="1652244"/>
                  </a:lnTo>
                  <a:lnTo>
                    <a:pt x="686269" y="1674355"/>
                  </a:lnTo>
                  <a:lnTo>
                    <a:pt x="691743" y="1701393"/>
                  </a:lnTo>
                  <a:lnTo>
                    <a:pt x="691616" y="1707883"/>
                  </a:lnTo>
                  <a:lnTo>
                    <a:pt x="691235" y="1711109"/>
                  </a:lnTo>
                  <a:lnTo>
                    <a:pt x="692543" y="1715338"/>
                  </a:lnTo>
                  <a:lnTo>
                    <a:pt x="700036" y="1724215"/>
                  </a:lnTo>
                  <a:lnTo>
                    <a:pt x="707936" y="1727301"/>
                  </a:lnTo>
                  <a:lnTo>
                    <a:pt x="755688" y="1727301"/>
                  </a:lnTo>
                  <a:lnTo>
                    <a:pt x="760450" y="1732076"/>
                  </a:lnTo>
                  <a:lnTo>
                    <a:pt x="760450" y="1712658"/>
                  </a:lnTo>
                  <a:lnTo>
                    <a:pt x="749808" y="1710499"/>
                  </a:lnTo>
                  <a:lnTo>
                    <a:pt x="712266" y="1710499"/>
                  </a:lnTo>
                  <a:lnTo>
                    <a:pt x="709383" y="1708988"/>
                  </a:lnTo>
                  <a:lnTo>
                    <a:pt x="708507" y="1708188"/>
                  </a:lnTo>
                  <a:lnTo>
                    <a:pt x="708545" y="1701393"/>
                  </a:lnTo>
                  <a:lnTo>
                    <a:pt x="701738" y="1667814"/>
                  </a:lnTo>
                  <a:lnTo>
                    <a:pt x="683221" y="1640357"/>
                  </a:lnTo>
                  <a:lnTo>
                    <a:pt x="670585" y="1631835"/>
                  </a:lnTo>
                  <a:lnTo>
                    <a:pt x="655764" y="1621840"/>
                  </a:lnTo>
                  <a:lnTo>
                    <a:pt x="622185" y="1615033"/>
                  </a:lnTo>
                  <a:lnTo>
                    <a:pt x="588606" y="1621840"/>
                  </a:lnTo>
                  <a:lnTo>
                    <a:pt x="561149" y="1640357"/>
                  </a:lnTo>
                  <a:lnTo>
                    <a:pt x="542632" y="1667814"/>
                  </a:lnTo>
                  <a:lnTo>
                    <a:pt x="535825" y="1701393"/>
                  </a:lnTo>
                  <a:lnTo>
                    <a:pt x="535825" y="1708188"/>
                  </a:lnTo>
                  <a:lnTo>
                    <a:pt x="534949" y="1709026"/>
                  </a:lnTo>
                  <a:lnTo>
                    <a:pt x="532104" y="1710499"/>
                  </a:lnTo>
                  <a:lnTo>
                    <a:pt x="494563" y="1710499"/>
                  </a:lnTo>
                  <a:lnTo>
                    <a:pt x="483882" y="1712658"/>
                  </a:lnTo>
                  <a:lnTo>
                    <a:pt x="475157" y="1718551"/>
                  </a:lnTo>
                  <a:lnTo>
                    <a:pt x="469277" y="1727288"/>
                  </a:lnTo>
                  <a:lnTo>
                    <a:pt x="467118" y="1737956"/>
                  </a:lnTo>
                  <a:lnTo>
                    <a:pt x="467118" y="1768094"/>
                  </a:lnTo>
                  <a:lnTo>
                    <a:pt x="468655" y="1778863"/>
                  </a:lnTo>
                  <a:lnTo>
                    <a:pt x="472897" y="1787220"/>
                  </a:lnTo>
                  <a:lnTo>
                    <a:pt x="479310" y="1792401"/>
                  </a:lnTo>
                  <a:lnTo>
                    <a:pt x="487311" y="1793671"/>
                  </a:lnTo>
                  <a:lnTo>
                    <a:pt x="492582" y="1793671"/>
                  </a:lnTo>
                  <a:lnTo>
                    <a:pt x="520903" y="1799551"/>
                  </a:lnTo>
                  <a:lnTo>
                    <a:pt x="544334" y="1815503"/>
                  </a:lnTo>
                  <a:lnTo>
                    <a:pt x="560285" y="1838934"/>
                  </a:lnTo>
                  <a:lnTo>
                    <a:pt x="566166" y="1867255"/>
                  </a:lnTo>
                  <a:lnTo>
                    <a:pt x="560285" y="1895576"/>
                  </a:lnTo>
                  <a:lnTo>
                    <a:pt x="544334" y="1919008"/>
                  </a:lnTo>
                  <a:lnTo>
                    <a:pt x="520903" y="1934946"/>
                  </a:lnTo>
                  <a:lnTo>
                    <a:pt x="492582" y="1940839"/>
                  </a:lnTo>
                  <a:lnTo>
                    <a:pt x="487311" y="1940839"/>
                  </a:lnTo>
                  <a:lnTo>
                    <a:pt x="479310" y="1942096"/>
                  </a:lnTo>
                  <a:lnTo>
                    <a:pt x="472897" y="1947291"/>
                  </a:lnTo>
                  <a:lnTo>
                    <a:pt x="468655" y="1955660"/>
                  </a:lnTo>
                  <a:lnTo>
                    <a:pt x="467118" y="1966442"/>
                  </a:lnTo>
                  <a:lnTo>
                    <a:pt x="467118" y="1993188"/>
                  </a:lnTo>
                  <a:lnTo>
                    <a:pt x="469265" y="2003844"/>
                  </a:lnTo>
                  <a:lnTo>
                    <a:pt x="475157" y="2012594"/>
                  </a:lnTo>
                  <a:lnTo>
                    <a:pt x="483882" y="2018487"/>
                  </a:lnTo>
                  <a:lnTo>
                    <a:pt x="494563" y="2020646"/>
                  </a:lnTo>
                  <a:lnTo>
                    <a:pt x="749808" y="2020646"/>
                  </a:lnTo>
                  <a:lnTo>
                    <a:pt x="760476" y="2018487"/>
                  </a:lnTo>
                  <a:lnTo>
                    <a:pt x="769200" y="2012594"/>
                  </a:lnTo>
                  <a:lnTo>
                    <a:pt x="775093" y="2003844"/>
                  </a:lnTo>
                  <a:lnTo>
                    <a:pt x="777252" y="1993188"/>
                  </a:lnTo>
                  <a:lnTo>
                    <a:pt x="777252" y="1737956"/>
                  </a:lnTo>
                  <a:close/>
                </a:path>
                <a:path w="799464" h="2021204">
                  <a:moveTo>
                    <a:pt x="799084" y="303618"/>
                  </a:moveTo>
                  <a:lnTo>
                    <a:pt x="794931" y="299427"/>
                  </a:lnTo>
                  <a:lnTo>
                    <a:pt x="784567" y="299427"/>
                  </a:lnTo>
                  <a:lnTo>
                    <a:pt x="780376" y="303618"/>
                  </a:lnTo>
                  <a:lnTo>
                    <a:pt x="780376" y="622249"/>
                  </a:lnTo>
                  <a:lnTo>
                    <a:pt x="680567" y="622249"/>
                  </a:lnTo>
                  <a:lnTo>
                    <a:pt x="680567" y="228206"/>
                  </a:lnTo>
                  <a:lnTo>
                    <a:pt x="676376" y="224015"/>
                  </a:lnTo>
                  <a:lnTo>
                    <a:pt x="666051" y="224015"/>
                  </a:lnTo>
                  <a:lnTo>
                    <a:pt x="661860" y="228206"/>
                  </a:lnTo>
                  <a:lnTo>
                    <a:pt x="661860" y="633095"/>
                  </a:lnTo>
                  <a:lnTo>
                    <a:pt x="669683" y="640943"/>
                  </a:lnTo>
                  <a:lnTo>
                    <a:pt x="791260" y="640943"/>
                  </a:lnTo>
                  <a:lnTo>
                    <a:pt x="799084" y="633095"/>
                  </a:lnTo>
                  <a:lnTo>
                    <a:pt x="799084" y="303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9895" y="1855153"/>
              <a:ext cx="233381" cy="2339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8994" y="1706187"/>
              <a:ext cx="934085" cy="734060"/>
            </a:xfrm>
            <a:custGeom>
              <a:avLst/>
              <a:gdLst/>
              <a:ahLst/>
              <a:cxnLst/>
              <a:rect l="l" t="t" r="r" b="b"/>
              <a:pathLst>
                <a:path w="934085" h="734060">
                  <a:moveTo>
                    <a:pt x="7863" y="206764"/>
                  </a:moveTo>
                  <a:lnTo>
                    <a:pt x="250" y="199769"/>
                  </a:lnTo>
                  <a:lnTo>
                    <a:pt x="0" y="193858"/>
                  </a:lnTo>
                  <a:lnTo>
                    <a:pt x="175516" y="3179"/>
                  </a:lnTo>
                  <a:lnTo>
                    <a:pt x="177424" y="1084"/>
                  </a:lnTo>
                  <a:lnTo>
                    <a:pt x="180155" y="0"/>
                  </a:lnTo>
                  <a:lnTo>
                    <a:pt x="185841" y="374"/>
                  </a:lnTo>
                  <a:lnTo>
                    <a:pt x="188422" y="1833"/>
                  </a:lnTo>
                  <a:lnTo>
                    <a:pt x="190031" y="4152"/>
                  </a:lnTo>
                  <a:lnTo>
                    <a:pt x="204234" y="24391"/>
                  </a:lnTo>
                  <a:lnTo>
                    <a:pt x="181426" y="24391"/>
                  </a:lnTo>
                  <a:lnTo>
                    <a:pt x="13766" y="206502"/>
                  </a:lnTo>
                  <a:lnTo>
                    <a:pt x="7863" y="206764"/>
                  </a:lnTo>
                  <a:close/>
                </a:path>
                <a:path w="934085" h="734060">
                  <a:moveTo>
                    <a:pt x="510634" y="437209"/>
                  </a:moveTo>
                  <a:lnTo>
                    <a:pt x="506893" y="437209"/>
                  </a:lnTo>
                  <a:lnTo>
                    <a:pt x="506706" y="437172"/>
                  </a:lnTo>
                  <a:lnTo>
                    <a:pt x="503152" y="436948"/>
                  </a:lnTo>
                  <a:lnTo>
                    <a:pt x="500009" y="434703"/>
                  </a:lnTo>
                  <a:lnTo>
                    <a:pt x="488403" y="406421"/>
                  </a:lnTo>
                  <a:lnTo>
                    <a:pt x="428818" y="260971"/>
                  </a:lnTo>
                  <a:lnTo>
                    <a:pt x="349210" y="260971"/>
                  </a:lnTo>
                  <a:lnTo>
                    <a:pt x="346367" y="259475"/>
                  </a:lnTo>
                  <a:lnTo>
                    <a:pt x="181426" y="24391"/>
                  </a:lnTo>
                  <a:lnTo>
                    <a:pt x="204234" y="24391"/>
                  </a:lnTo>
                  <a:lnTo>
                    <a:pt x="357141" y="242266"/>
                  </a:lnTo>
                  <a:lnTo>
                    <a:pt x="438882" y="242266"/>
                  </a:lnTo>
                  <a:lnTo>
                    <a:pt x="442323" y="244548"/>
                  </a:lnTo>
                  <a:lnTo>
                    <a:pt x="443745" y="248065"/>
                  </a:lnTo>
                  <a:lnTo>
                    <a:pt x="508614" y="406421"/>
                  </a:lnTo>
                  <a:lnTo>
                    <a:pt x="530100" y="406421"/>
                  </a:lnTo>
                  <a:lnTo>
                    <a:pt x="513776" y="435376"/>
                  </a:lnTo>
                  <a:lnTo>
                    <a:pt x="510634" y="437209"/>
                  </a:lnTo>
                  <a:close/>
                </a:path>
                <a:path w="934085" h="734060">
                  <a:moveTo>
                    <a:pt x="530100" y="406421"/>
                  </a:moveTo>
                  <a:lnTo>
                    <a:pt x="508614" y="406421"/>
                  </a:lnTo>
                  <a:lnTo>
                    <a:pt x="540786" y="349371"/>
                  </a:lnTo>
                  <a:lnTo>
                    <a:pt x="538504" y="345630"/>
                  </a:lnTo>
                  <a:lnTo>
                    <a:pt x="536334" y="341814"/>
                  </a:lnTo>
                  <a:lnTo>
                    <a:pt x="534352" y="337849"/>
                  </a:lnTo>
                  <a:lnTo>
                    <a:pt x="518959" y="288933"/>
                  </a:lnTo>
                  <a:lnTo>
                    <a:pt x="519578" y="239382"/>
                  </a:lnTo>
                  <a:lnTo>
                    <a:pt x="535028" y="192770"/>
                  </a:lnTo>
                  <a:lnTo>
                    <a:pt x="564126" y="152674"/>
                  </a:lnTo>
                  <a:lnTo>
                    <a:pt x="605692" y="122667"/>
                  </a:lnTo>
                  <a:lnTo>
                    <a:pt x="658826" y="106679"/>
                  </a:lnTo>
                  <a:lnTo>
                    <a:pt x="677445" y="105608"/>
                  </a:lnTo>
                  <a:lnTo>
                    <a:pt x="721771" y="111756"/>
                  </a:lnTo>
                  <a:lnTo>
                    <a:pt x="750290" y="124313"/>
                  </a:lnTo>
                  <a:lnTo>
                    <a:pt x="677445" y="124313"/>
                  </a:lnTo>
                  <a:lnTo>
                    <a:pt x="661019" y="125264"/>
                  </a:lnTo>
                  <a:lnTo>
                    <a:pt x="614072" y="139389"/>
                  </a:lnTo>
                  <a:lnTo>
                    <a:pt x="577364" y="165901"/>
                  </a:lnTo>
                  <a:lnTo>
                    <a:pt x="551659" y="201317"/>
                  </a:lnTo>
                  <a:lnTo>
                    <a:pt x="538076" y="242266"/>
                  </a:lnTo>
                  <a:lnTo>
                    <a:pt x="537448" y="286237"/>
                  </a:lnTo>
                  <a:lnTo>
                    <a:pt x="551037" y="329431"/>
                  </a:lnTo>
                  <a:lnTo>
                    <a:pt x="573454" y="361964"/>
                  </a:lnTo>
                  <a:lnTo>
                    <a:pt x="578859" y="366430"/>
                  </a:lnTo>
                  <a:lnTo>
                    <a:pt x="552645" y="366430"/>
                  </a:lnTo>
                  <a:lnTo>
                    <a:pt x="530100" y="406421"/>
                  </a:lnTo>
                  <a:close/>
                </a:path>
                <a:path w="934085" h="734060">
                  <a:moveTo>
                    <a:pt x="752760" y="407543"/>
                  </a:moveTo>
                  <a:lnTo>
                    <a:pt x="677707" y="407543"/>
                  </a:lnTo>
                  <a:lnTo>
                    <a:pt x="693929" y="406620"/>
                  </a:lnTo>
                  <a:lnTo>
                    <a:pt x="709790" y="403858"/>
                  </a:lnTo>
                  <a:lnTo>
                    <a:pt x="765397" y="377035"/>
                  </a:lnTo>
                  <a:lnTo>
                    <a:pt x="800762" y="335827"/>
                  </a:lnTo>
                  <a:lnTo>
                    <a:pt x="818151" y="283214"/>
                  </a:lnTo>
                  <a:lnTo>
                    <a:pt x="818873" y="255664"/>
                  </a:lnTo>
                  <a:lnTo>
                    <a:pt x="814180" y="228513"/>
                  </a:lnTo>
                  <a:lnTo>
                    <a:pt x="781713" y="169892"/>
                  </a:lnTo>
                  <a:lnTo>
                    <a:pt x="751947" y="145300"/>
                  </a:lnTo>
                  <a:lnTo>
                    <a:pt x="716597" y="129742"/>
                  </a:lnTo>
                  <a:lnTo>
                    <a:pt x="677445" y="124313"/>
                  </a:lnTo>
                  <a:lnTo>
                    <a:pt x="750290" y="124313"/>
                  </a:lnTo>
                  <a:lnTo>
                    <a:pt x="795470" y="157216"/>
                  </a:lnTo>
                  <a:lnTo>
                    <a:pt x="820837" y="194045"/>
                  </a:lnTo>
                  <a:lnTo>
                    <a:pt x="837536" y="254331"/>
                  </a:lnTo>
                  <a:lnTo>
                    <a:pt x="836730" y="285519"/>
                  </a:lnTo>
                  <a:lnTo>
                    <a:pt x="820060" y="339459"/>
                  </a:lnTo>
                  <a:lnTo>
                    <a:pt x="791174" y="379084"/>
                  </a:lnTo>
                  <a:lnTo>
                    <a:pt x="772466" y="395123"/>
                  </a:lnTo>
                  <a:lnTo>
                    <a:pt x="777680" y="405523"/>
                  </a:lnTo>
                  <a:lnTo>
                    <a:pt x="756754" y="405523"/>
                  </a:lnTo>
                  <a:lnTo>
                    <a:pt x="752760" y="407543"/>
                  </a:lnTo>
                  <a:close/>
                </a:path>
                <a:path w="934085" h="734060">
                  <a:moveTo>
                    <a:pt x="677707" y="426248"/>
                  </a:moveTo>
                  <a:lnTo>
                    <a:pt x="641494" y="422178"/>
                  </a:lnTo>
                  <a:lnTo>
                    <a:pt x="607867" y="410410"/>
                  </a:lnTo>
                  <a:lnTo>
                    <a:pt x="577894" y="391606"/>
                  </a:lnTo>
                  <a:lnTo>
                    <a:pt x="552645" y="366430"/>
                  </a:lnTo>
                  <a:lnTo>
                    <a:pt x="578859" y="366430"/>
                  </a:lnTo>
                  <a:lnTo>
                    <a:pt x="603219" y="386556"/>
                  </a:lnTo>
                  <a:lnTo>
                    <a:pt x="638560" y="402114"/>
                  </a:lnTo>
                  <a:lnTo>
                    <a:pt x="677707" y="407543"/>
                  </a:lnTo>
                  <a:lnTo>
                    <a:pt x="752760" y="407543"/>
                  </a:lnTo>
                  <a:lnTo>
                    <a:pt x="750319" y="408778"/>
                  </a:lnTo>
                  <a:lnTo>
                    <a:pt x="750057" y="408890"/>
                  </a:lnTo>
                  <a:lnTo>
                    <a:pt x="749758" y="409077"/>
                  </a:lnTo>
                  <a:lnTo>
                    <a:pt x="749496" y="409189"/>
                  </a:lnTo>
                  <a:lnTo>
                    <a:pt x="749272" y="409339"/>
                  </a:lnTo>
                  <a:lnTo>
                    <a:pt x="749010" y="409414"/>
                  </a:lnTo>
                  <a:lnTo>
                    <a:pt x="740967" y="413454"/>
                  </a:lnTo>
                  <a:lnTo>
                    <a:pt x="744072" y="419664"/>
                  </a:lnTo>
                  <a:lnTo>
                    <a:pt x="723122" y="419664"/>
                  </a:lnTo>
                  <a:lnTo>
                    <a:pt x="712028" y="422539"/>
                  </a:lnTo>
                  <a:lnTo>
                    <a:pt x="700751" y="424598"/>
                  </a:lnTo>
                  <a:lnTo>
                    <a:pt x="689306" y="425835"/>
                  </a:lnTo>
                  <a:lnTo>
                    <a:pt x="677707" y="426248"/>
                  </a:lnTo>
                  <a:close/>
                </a:path>
                <a:path w="934085" h="734060">
                  <a:moveTo>
                    <a:pt x="813930" y="423181"/>
                  </a:moveTo>
                  <a:lnTo>
                    <a:pt x="745830" y="423181"/>
                  </a:lnTo>
                  <a:lnTo>
                    <a:pt x="761617" y="415287"/>
                  </a:lnTo>
                  <a:lnTo>
                    <a:pt x="756754" y="405523"/>
                  </a:lnTo>
                  <a:lnTo>
                    <a:pt x="777680" y="405523"/>
                  </a:lnTo>
                  <a:lnTo>
                    <a:pt x="779237" y="408628"/>
                  </a:lnTo>
                  <a:lnTo>
                    <a:pt x="795805" y="408636"/>
                  </a:lnTo>
                  <a:lnTo>
                    <a:pt x="803451" y="411986"/>
                  </a:lnTo>
                  <a:lnTo>
                    <a:pt x="809876" y="417285"/>
                  </a:lnTo>
                  <a:lnTo>
                    <a:pt x="813930" y="423181"/>
                  </a:lnTo>
                  <a:close/>
                </a:path>
                <a:path w="934085" h="734060">
                  <a:moveTo>
                    <a:pt x="795746" y="408628"/>
                  </a:moveTo>
                  <a:lnTo>
                    <a:pt x="779237" y="408628"/>
                  </a:lnTo>
                  <a:lnTo>
                    <a:pt x="781856" y="407880"/>
                  </a:lnTo>
                  <a:lnTo>
                    <a:pt x="784587" y="407468"/>
                  </a:lnTo>
                  <a:lnTo>
                    <a:pt x="787318" y="407468"/>
                  </a:lnTo>
                  <a:lnTo>
                    <a:pt x="795746" y="408628"/>
                  </a:lnTo>
                  <a:close/>
                </a:path>
                <a:path w="934085" h="734060">
                  <a:moveTo>
                    <a:pt x="889484" y="733459"/>
                  </a:moveTo>
                  <a:lnTo>
                    <a:pt x="884733" y="733459"/>
                  </a:lnTo>
                  <a:lnTo>
                    <a:pt x="876267" y="732291"/>
                  </a:lnTo>
                  <a:lnTo>
                    <a:pt x="751928" y="506605"/>
                  </a:lnTo>
                  <a:lnTo>
                    <a:pt x="748262" y="495157"/>
                  </a:lnTo>
                  <a:lnTo>
                    <a:pt x="748898" y="489471"/>
                  </a:lnTo>
                  <a:lnTo>
                    <a:pt x="740620" y="488188"/>
                  </a:lnTo>
                  <a:lnTo>
                    <a:pt x="718310" y="460875"/>
                  </a:lnTo>
                  <a:lnTo>
                    <a:pt x="718932" y="450546"/>
                  </a:lnTo>
                  <a:lnTo>
                    <a:pt x="722921" y="441059"/>
                  </a:lnTo>
                  <a:lnTo>
                    <a:pt x="729968" y="433319"/>
                  </a:lnTo>
                  <a:lnTo>
                    <a:pt x="723122" y="419664"/>
                  </a:lnTo>
                  <a:lnTo>
                    <a:pt x="744072" y="419664"/>
                  </a:lnTo>
                  <a:lnTo>
                    <a:pt x="745830" y="423181"/>
                  </a:lnTo>
                  <a:lnTo>
                    <a:pt x="813930" y="423181"/>
                  </a:lnTo>
                  <a:lnTo>
                    <a:pt x="814702" y="424303"/>
                  </a:lnTo>
                  <a:lnTo>
                    <a:pt x="815645" y="426173"/>
                  </a:lnTo>
                  <a:lnTo>
                    <a:pt x="785485" y="426173"/>
                  </a:lnTo>
                  <a:lnTo>
                    <a:pt x="783726" y="426585"/>
                  </a:lnTo>
                  <a:lnTo>
                    <a:pt x="737525" y="449779"/>
                  </a:lnTo>
                  <a:lnTo>
                    <a:pt x="735168" y="456924"/>
                  </a:lnTo>
                  <a:lnTo>
                    <a:pt x="740817" y="468222"/>
                  </a:lnTo>
                  <a:lnTo>
                    <a:pt x="745044" y="470804"/>
                  </a:lnTo>
                  <a:lnTo>
                    <a:pt x="825290" y="470804"/>
                  </a:lnTo>
                  <a:lnTo>
                    <a:pt x="825816" y="471851"/>
                  </a:lnTo>
                  <a:lnTo>
                    <a:pt x="795623" y="471851"/>
                  </a:lnTo>
                  <a:lnTo>
                    <a:pt x="793864" y="472262"/>
                  </a:lnTo>
                  <a:lnTo>
                    <a:pt x="768089" y="485206"/>
                  </a:lnTo>
                  <a:lnTo>
                    <a:pt x="765732" y="492352"/>
                  </a:lnTo>
                  <a:lnTo>
                    <a:pt x="876091" y="712210"/>
                  </a:lnTo>
                  <a:lnTo>
                    <a:pt x="880244" y="714754"/>
                  </a:lnTo>
                  <a:lnTo>
                    <a:pt x="924736" y="714754"/>
                  </a:lnTo>
                  <a:lnTo>
                    <a:pt x="916681" y="721076"/>
                  </a:lnTo>
                  <a:lnTo>
                    <a:pt x="894198" y="732374"/>
                  </a:lnTo>
                  <a:lnTo>
                    <a:pt x="889484" y="733459"/>
                  </a:lnTo>
                  <a:close/>
                </a:path>
                <a:path w="934085" h="734060">
                  <a:moveTo>
                    <a:pt x="825290" y="470804"/>
                  </a:moveTo>
                  <a:lnTo>
                    <a:pt x="751329" y="470804"/>
                  </a:lnTo>
                  <a:lnTo>
                    <a:pt x="753125" y="470355"/>
                  </a:lnTo>
                  <a:lnTo>
                    <a:pt x="796296" y="448694"/>
                  </a:lnTo>
                  <a:lnTo>
                    <a:pt x="798391" y="446263"/>
                  </a:lnTo>
                  <a:lnTo>
                    <a:pt x="800411" y="440202"/>
                  </a:lnTo>
                  <a:lnTo>
                    <a:pt x="800168" y="437209"/>
                  </a:lnTo>
                  <a:lnTo>
                    <a:pt x="800131" y="436948"/>
                  </a:lnTo>
                  <a:lnTo>
                    <a:pt x="798765" y="434179"/>
                  </a:lnTo>
                  <a:lnTo>
                    <a:pt x="795997" y="428717"/>
                  </a:lnTo>
                  <a:lnTo>
                    <a:pt x="791844" y="426173"/>
                  </a:lnTo>
                  <a:lnTo>
                    <a:pt x="815645" y="426173"/>
                  </a:lnTo>
                  <a:lnTo>
                    <a:pt x="819116" y="433057"/>
                  </a:lnTo>
                  <a:lnTo>
                    <a:pt x="819715" y="441362"/>
                  </a:lnTo>
                  <a:lnTo>
                    <a:pt x="817133" y="449106"/>
                  </a:lnTo>
                  <a:lnTo>
                    <a:pt x="816161" y="452099"/>
                  </a:lnTo>
                  <a:lnTo>
                    <a:pt x="814739" y="454867"/>
                  </a:lnTo>
                  <a:lnTo>
                    <a:pt x="812981" y="457336"/>
                  </a:lnTo>
                  <a:lnTo>
                    <a:pt x="817994" y="460254"/>
                  </a:lnTo>
                  <a:lnTo>
                    <a:pt x="822146" y="464593"/>
                  </a:lnTo>
                  <a:lnTo>
                    <a:pt x="825290" y="470804"/>
                  </a:lnTo>
                  <a:close/>
                </a:path>
                <a:path w="934085" h="734060">
                  <a:moveTo>
                    <a:pt x="924736" y="714754"/>
                  </a:moveTo>
                  <a:lnTo>
                    <a:pt x="886604" y="714754"/>
                  </a:lnTo>
                  <a:lnTo>
                    <a:pt x="888362" y="714342"/>
                  </a:lnTo>
                  <a:lnTo>
                    <a:pt x="914137" y="701436"/>
                  </a:lnTo>
                  <a:lnTo>
                    <a:pt x="916532" y="694290"/>
                  </a:lnTo>
                  <a:lnTo>
                    <a:pt x="913576" y="688454"/>
                  </a:lnTo>
                  <a:lnTo>
                    <a:pt x="806172" y="474395"/>
                  </a:lnTo>
                  <a:lnTo>
                    <a:pt x="801945" y="471851"/>
                  </a:lnTo>
                  <a:lnTo>
                    <a:pt x="825816" y="471851"/>
                  </a:lnTo>
                  <a:lnTo>
                    <a:pt x="930298" y="680037"/>
                  </a:lnTo>
                  <a:lnTo>
                    <a:pt x="933479" y="691742"/>
                  </a:lnTo>
                  <a:lnTo>
                    <a:pt x="931977" y="703362"/>
                  </a:lnTo>
                  <a:lnTo>
                    <a:pt x="926232" y="713580"/>
                  </a:lnTo>
                  <a:lnTo>
                    <a:pt x="924736" y="7147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32020" y="1028712"/>
              <a:ext cx="6230620" cy="4261485"/>
            </a:xfrm>
            <a:custGeom>
              <a:avLst/>
              <a:gdLst/>
              <a:ahLst/>
              <a:cxnLst/>
              <a:rect l="l" t="t" r="r" b="b"/>
              <a:pathLst>
                <a:path w="6230619" h="4261485">
                  <a:moveTo>
                    <a:pt x="571500" y="0"/>
                  </a:moveTo>
                  <a:lnTo>
                    <a:pt x="0" y="0"/>
                  </a:lnTo>
                  <a:lnTo>
                    <a:pt x="0" y="580999"/>
                  </a:lnTo>
                  <a:lnTo>
                    <a:pt x="571500" y="580999"/>
                  </a:lnTo>
                  <a:lnTo>
                    <a:pt x="571500" y="0"/>
                  </a:lnTo>
                  <a:close/>
                </a:path>
                <a:path w="6230619" h="4261485">
                  <a:moveTo>
                    <a:pt x="6230023" y="3699472"/>
                  </a:moveTo>
                  <a:lnTo>
                    <a:pt x="5658612" y="3699472"/>
                  </a:lnTo>
                  <a:lnTo>
                    <a:pt x="5658612" y="4261447"/>
                  </a:lnTo>
                  <a:lnTo>
                    <a:pt x="6230023" y="4261447"/>
                  </a:lnTo>
                  <a:lnTo>
                    <a:pt x="6230023" y="3699472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2224" y="4337860"/>
              <a:ext cx="607060" cy="781685"/>
            </a:xfrm>
            <a:custGeom>
              <a:avLst/>
              <a:gdLst/>
              <a:ahLst/>
              <a:cxnLst/>
              <a:rect l="l" t="t" r="r" b="b"/>
              <a:pathLst>
                <a:path w="607060" h="781685">
                  <a:moveTo>
                    <a:pt x="496158" y="781174"/>
                  </a:moveTo>
                  <a:lnTo>
                    <a:pt x="29099" y="781174"/>
                  </a:lnTo>
                  <a:lnTo>
                    <a:pt x="17776" y="778886"/>
                  </a:lnTo>
                  <a:lnTo>
                    <a:pt x="8526" y="772648"/>
                  </a:lnTo>
                  <a:lnTo>
                    <a:pt x="2287" y="763398"/>
                  </a:lnTo>
                  <a:lnTo>
                    <a:pt x="0" y="752074"/>
                  </a:lnTo>
                  <a:lnTo>
                    <a:pt x="0" y="148705"/>
                  </a:lnTo>
                  <a:lnTo>
                    <a:pt x="2287" y="137396"/>
                  </a:lnTo>
                  <a:lnTo>
                    <a:pt x="8526" y="128144"/>
                  </a:lnTo>
                  <a:lnTo>
                    <a:pt x="17776" y="121898"/>
                  </a:lnTo>
                  <a:lnTo>
                    <a:pt x="29099" y="119605"/>
                  </a:lnTo>
                  <a:lnTo>
                    <a:pt x="81244" y="119605"/>
                  </a:lnTo>
                  <a:lnTo>
                    <a:pt x="81244" y="29099"/>
                  </a:lnTo>
                  <a:lnTo>
                    <a:pt x="83532" y="17776"/>
                  </a:lnTo>
                  <a:lnTo>
                    <a:pt x="89766" y="8526"/>
                  </a:lnTo>
                  <a:lnTo>
                    <a:pt x="99005" y="2287"/>
                  </a:lnTo>
                  <a:lnTo>
                    <a:pt x="110308" y="0"/>
                  </a:lnTo>
                  <a:lnTo>
                    <a:pt x="490175" y="0"/>
                  </a:lnTo>
                  <a:lnTo>
                    <a:pt x="530850" y="17132"/>
                  </a:lnTo>
                  <a:lnTo>
                    <a:pt x="531510" y="17809"/>
                  </a:lnTo>
                  <a:lnTo>
                    <a:pt x="104111" y="17809"/>
                  </a:lnTo>
                  <a:lnTo>
                    <a:pt x="99053" y="22866"/>
                  </a:lnTo>
                  <a:lnTo>
                    <a:pt x="99053" y="137414"/>
                  </a:lnTo>
                  <a:lnTo>
                    <a:pt x="22866" y="137414"/>
                  </a:lnTo>
                  <a:lnTo>
                    <a:pt x="17809" y="142472"/>
                  </a:lnTo>
                  <a:lnTo>
                    <a:pt x="17809" y="758307"/>
                  </a:lnTo>
                  <a:lnTo>
                    <a:pt x="22866" y="763365"/>
                  </a:lnTo>
                  <a:lnTo>
                    <a:pt x="522977" y="763365"/>
                  </a:lnTo>
                  <a:lnTo>
                    <a:pt x="516732" y="772648"/>
                  </a:lnTo>
                  <a:lnTo>
                    <a:pt x="507482" y="778886"/>
                  </a:lnTo>
                  <a:lnTo>
                    <a:pt x="496158" y="781174"/>
                  </a:lnTo>
                  <a:close/>
                </a:path>
                <a:path w="607060" h="781685">
                  <a:moveTo>
                    <a:pt x="577937" y="105179"/>
                  </a:moveTo>
                  <a:lnTo>
                    <a:pt x="529283" y="105179"/>
                  </a:lnTo>
                  <a:lnTo>
                    <a:pt x="517974" y="102887"/>
                  </a:lnTo>
                  <a:lnTo>
                    <a:pt x="508723" y="96640"/>
                  </a:lnTo>
                  <a:lnTo>
                    <a:pt x="502473" y="87370"/>
                  </a:lnTo>
                  <a:lnTo>
                    <a:pt x="500183" y="76080"/>
                  </a:lnTo>
                  <a:lnTo>
                    <a:pt x="500183" y="25502"/>
                  </a:lnTo>
                  <a:lnTo>
                    <a:pt x="500718" y="22474"/>
                  </a:lnTo>
                  <a:lnTo>
                    <a:pt x="501572" y="19981"/>
                  </a:lnTo>
                  <a:lnTo>
                    <a:pt x="497583" y="18628"/>
                  </a:lnTo>
                  <a:lnTo>
                    <a:pt x="493558" y="17809"/>
                  </a:lnTo>
                  <a:lnTo>
                    <a:pt x="531510" y="17809"/>
                  </a:lnTo>
                  <a:lnTo>
                    <a:pt x="544502" y="31130"/>
                  </a:lnTo>
                  <a:lnTo>
                    <a:pt x="517992" y="31130"/>
                  </a:lnTo>
                  <a:lnTo>
                    <a:pt x="517992" y="82313"/>
                  </a:lnTo>
                  <a:lnTo>
                    <a:pt x="523086" y="87370"/>
                  </a:lnTo>
                  <a:lnTo>
                    <a:pt x="596974" y="87370"/>
                  </a:lnTo>
                  <a:lnTo>
                    <a:pt x="601655" y="96671"/>
                  </a:lnTo>
                  <a:lnTo>
                    <a:pt x="603396" y="102188"/>
                  </a:lnTo>
                  <a:lnTo>
                    <a:pt x="584669" y="102188"/>
                  </a:lnTo>
                  <a:lnTo>
                    <a:pt x="581855" y="103897"/>
                  </a:lnTo>
                  <a:lnTo>
                    <a:pt x="577937" y="105179"/>
                  </a:lnTo>
                  <a:close/>
                </a:path>
                <a:path w="607060" h="781685">
                  <a:moveTo>
                    <a:pt x="596974" y="87370"/>
                  </a:moveTo>
                  <a:lnTo>
                    <a:pt x="571704" y="87370"/>
                  </a:lnTo>
                  <a:lnTo>
                    <a:pt x="517992" y="31130"/>
                  </a:lnTo>
                  <a:lnTo>
                    <a:pt x="544502" y="31130"/>
                  </a:lnTo>
                  <a:lnTo>
                    <a:pt x="589869" y="77647"/>
                  </a:lnTo>
                  <a:lnTo>
                    <a:pt x="596385" y="86199"/>
                  </a:lnTo>
                  <a:lnTo>
                    <a:pt x="596974" y="87370"/>
                  </a:lnTo>
                  <a:close/>
                </a:path>
                <a:path w="607060" h="781685">
                  <a:moveTo>
                    <a:pt x="602514" y="484369"/>
                  </a:moveTo>
                  <a:lnTo>
                    <a:pt x="592648" y="484369"/>
                  </a:lnTo>
                  <a:lnTo>
                    <a:pt x="588658" y="480380"/>
                  </a:lnTo>
                  <a:lnTo>
                    <a:pt x="588658" y="113763"/>
                  </a:lnTo>
                  <a:lnTo>
                    <a:pt x="587091" y="107744"/>
                  </a:lnTo>
                  <a:lnTo>
                    <a:pt x="584669" y="102188"/>
                  </a:lnTo>
                  <a:lnTo>
                    <a:pt x="603396" y="102188"/>
                  </a:lnTo>
                  <a:lnTo>
                    <a:pt x="605181" y="107845"/>
                  </a:lnTo>
                  <a:lnTo>
                    <a:pt x="606467" y="118501"/>
                  </a:lnTo>
                  <a:lnTo>
                    <a:pt x="606467" y="480380"/>
                  </a:lnTo>
                  <a:lnTo>
                    <a:pt x="602514" y="484369"/>
                  </a:lnTo>
                  <a:close/>
                </a:path>
                <a:path w="607060" h="781685">
                  <a:moveTo>
                    <a:pt x="577403" y="661569"/>
                  </a:moveTo>
                  <a:lnTo>
                    <a:pt x="110308" y="661569"/>
                  </a:lnTo>
                  <a:lnTo>
                    <a:pt x="99005" y="659276"/>
                  </a:lnTo>
                  <a:lnTo>
                    <a:pt x="89766" y="653029"/>
                  </a:lnTo>
                  <a:lnTo>
                    <a:pt x="83528" y="643759"/>
                  </a:lnTo>
                  <a:lnTo>
                    <a:pt x="81244" y="632469"/>
                  </a:lnTo>
                  <a:lnTo>
                    <a:pt x="81244" y="137414"/>
                  </a:lnTo>
                  <a:lnTo>
                    <a:pt x="99053" y="137414"/>
                  </a:lnTo>
                  <a:lnTo>
                    <a:pt x="99053" y="638702"/>
                  </a:lnTo>
                  <a:lnTo>
                    <a:pt x="104111" y="643759"/>
                  </a:lnTo>
                  <a:lnTo>
                    <a:pt x="604184" y="643759"/>
                  </a:lnTo>
                  <a:lnTo>
                    <a:pt x="597946" y="653029"/>
                  </a:lnTo>
                  <a:lnTo>
                    <a:pt x="588706" y="659276"/>
                  </a:lnTo>
                  <a:lnTo>
                    <a:pt x="577403" y="661569"/>
                  </a:lnTo>
                  <a:close/>
                </a:path>
                <a:path w="607060" h="781685">
                  <a:moveTo>
                    <a:pt x="604184" y="643759"/>
                  </a:moveTo>
                  <a:lnTo>
                    <a:pt x="583601" y="643759"/>
                  </a:lnTo>
                  <a:lnTo>
                    <a:pt x="588658" y="638702"/>
                  </a:lnTo>
                  <a:lnTo>
                    <a:pt x="588658" y="555783"/>
                  </a:lnTo>
                  <a:lnTo>
                    <a:pt x="592648" y="551794"/>
                  </a:lnTo>
                  <a:lnTo>
                    <a:pt x="602514" y="551794"/>
                  </a:lnTo>
                  <a:lnTo>
                    <a:pt x="606467" y="555783"/>
                  </a:lnTo>
                  <a:lnTo>
                    <a:pt x="606467" y="632469"/>
                  </a:lnTo>
                  <a:lnTo>
                    <a:pt x="604184" y="643759"/>
                  </a:lnTo>
                  <a:close/>
                </a:path>
                <a:path w="607060" h="781685">
                  <a:moveTo>
                    <a:pt x="522977" y="763365"/>
                  </a:moveTo>
                  <a:lnTo>
                    <a:pt x="502392" y="763365"/>
                  </a:lnTo>
                  <a:lnTo>
                    <a:pt x="507449" y="758307"/>
                  </a:lnTo>
                  <a:lnTo>
                    <a:pt x="507449" y="661569"/>
                  </a:lnTo>
                  <a:lnTo>
                    <a:pt x="525258" y="661569"/>
                  </a:lnTo>
                  <a:lnTo>
                    <a:pt x="525258" y="752074"/>
                  </a:lnTo>
                  <a:lnTo>
                    <a:pt x="522977" y="7633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87661" y="4614933"/>
              <a:ext cx="210885" cy="2127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2094" y="4479340"/>
              <a:ext cx="851535" cy="1866900"/>
            </a:xfrm>
            <a:custGeom>
              <a:avLst/>
              <a:gdLst/>
              <a:ahLst/>
              <a:cxnLst/>
              <a:rect l="l" t="t" r="r" b="b"/>
              <a:pathLst>
                <a:path w="851535" h="1866900">
                  <a:moveTo>
                    <a:pt x="137236" y="1388008"/>
                  </a:moveTo>
                  <a:lnTo>
                    <a:pt x="129413" y="1380197"/>
                  </a:lnTo>
                  <a:lnTo>
                    <a:pt x="118529" y="1380197"/>
                  </a:lnTo>
                  <a:lnTo>
                    <a:pt x="118529" y="1398892"/>
                  </a:lnTo>
                  <a:lnTo>
                    <a:pt x="118529" y="1847811"/>
                  </a:lnTo>
                  <a:lnTo>
                    <a:pt x="18707" y="1847811"/>
                  </a:lnTo>
                  <a:lnTo>
                    <a:pt x="18707" y="1398892"/>
                  </a:lnTo>
                  <a:lnTo>
                    <a:pt x="118529" y="1398892"/>
                  </a:lnTo>
                  <a:lnTo>
                    <a:pt x="118529" y="1380197"/>
                  </a:lnTo>
                  <a:lnTo>
                    <a:pt x="7823" y="1380197"/>
                  </a:lnTo>
                  <a:lnTo>
                    <a:pt x="0" y="1388008"/>
                  </a:lnTo>
                  <a:lnTo>
                    <a:pt x="0" y="1858670"/>
                  </a:lnTo>
                  <a:lnTo>
                    <a:pt x="7823" y="1866519"/>
                  </a:lnTo>
                  <a:lnTo>
                    <a:pt x="129413" y="1866519"/>
                  </a:lnTo>
                  <a:lnTo>
                    <a:pt x="137236" y="1858670"/>
                  </a:lnTo>
                  <a:lnTo>
                    <a:pt x="137236" y="1847811"/>
                  </a:lnTo>
                  <a:lnTo>
                    <a:pt x="137236" y="1398892"/>
                  </a:lnTo>
                  <a:lnTo>
                    <a:pt x="137236" y="1388008"/>
                  </a:lnTo>
                  <a:close/>
                </a:path>
                <a:path w="851535" h="1866900">
                  <a:moveTo>
                    <a:pt x="302666" y="1244650"/>
                  </a:moveTo>
                  <a:lnTo>
                    <a:pt x="302590" y="1244282"/>
                  </a:lnTo>
                  <a:lnTo>
                    <a:pt x="301205" y="1237475"/>
                  </a:lnTo>
                  <a:lnTo>
                    <a:pt x="297027" y="1231290"/>
                  </a:lnTo>
                  <a:lnTo>
                    <a:pt x="290842" y="1227112"/>
                  </a:lnTo>
                  <a:lnTo>
                    <a:pt x="284035" y="1225727"/>
                  </a:lnTo>
                  <a:lnTo>
                    <a:pt x="284035" y="1244650"/>
                  </a:lnTo>
                  <a:lnTo>
                    <a:pt x="284035" y="1847443"/>
                  </a:lnTo>
                  <a:lnTo>
                    <a:pt x="283654" y="1847811"/>
                  </a:lnTo>
                  <a:lnTo>
                    <a:pt x="184518" y="1847811"/>
                  </a:lnTo>
                  <a:lnTo>
                    <a:pt x="184188" y="1847443"/>
                  </a:lnTo>
                  <a:lnTo>
                    <a:pt x="184188" y="1244650"/>
                  </a:lnTo>
                  <a:lnTo>
                    <a:pt x="184518" y="1244282"/>
                  </a:lnTo>
                  <a:lnTo>
                    <a:pt x="283654" y="1244282"/>
                  </a:lnTo>
                  <a:lnTo>
                    <a:pt x="284035" y="1244650"/>
                  </a:lnTo>
                  <a:lnTo>
                    <a:pt x="284035" y="1225727"/>
                  </a:lnTo>
                  <a:lnTo>
                    <a:pt x="283286" y="1225575"/>
                  </a:lnTo>
                  <a:lnTo>
                    <a:pt x="184937" y="1225575"/>
                  </a:lnTo>
                  <a:lnTo>
                    <a:pt x="177368" y="1227112"/>
                  </a:lnTo>
                  <a:lnTo>
                    <a:pt x="171183" y="1231290"/>
                  </a:lnTo>
                  <a:lnTo>
                    <a:pt x="167005" y="1237475"/>
                  </a:lnTo>
                  <a:lnTo>
                    <a:pt x="165557" y="1244650"/>
                  </a:lnTo>
                  <a:lnTo>
                    <a:pt x="165633" y="1847811"/>
                  </a:lnTo>
                  <a:lnTo>
                    <a:pt x="167005" y="1854619"/>
                  </a:lnTo>
                  <a:lnTo>
                    <a:pt x="171183" y="1860804"/>
                  </a:lnTo>
                  <a:lnTo>
                    <a:pt x="177368" y="1864982"/>
                  </a:lnTo>
                  <a:lnTo>
                    <a:pt x="184937" y="1866519"/>
                  </a:lnTo>
                  <a:lnTo>
                    <a:pt x="283286" y="1866519"/>
                  </a:lnTo>
                  <a:lnTo>
                    <a:pt x="290842" y="1864982"/>
                  </a:lnTo>
                  <a:lnTo>
                    <a:pt x="297027" y="1860804"/>
                  </a:lnTo>
                  <a:lnTo>
                    <a:pt x="301205" y="1854619"/>
                  </a:lnTo>
                  <a:lnTo>
                    <a:pt x="302590" y="1847811"/>
                  </a:lnTo>
                  <a:lnTo>
                    <a:pt x="302666" y="1244650"/>
                  </a:lnTo>
                  <a:close/>
                </a:path>
                <a:path w="851535" h="1866900">
                  <a:moveTo>
                    <a:pt x="312267" y="271094"/>
                  </a:moveTo>
                  <a:lnTo>
                    <a:pt x="308279" y="267106"/>
                  </a:lnTo>
                  <a:lnTo>
                    <a:pt x="208445" y="267106"/>
                  </a:lnTo>
                  <a:lnTo>
                    <a:pt x="204457" y="271094"/>
                  </a:lnTo>
                  <a:lnTo>
                    <a:pt x="204457" y="280924"/>
                  </a:lnTo>
                  <a:lnTo>
                    <a:pt x="208445" y="284911"/>
                  </a:lnTo>
                  <a:lnTo>
                    <a:pt x="308279" y="284911"/>
                  </a:lnTo>
                  <a:lnTo>
                    <a:pt x="312267" y="280924"/>
                  </a:lnTo>
                  <a:lnTo>
                    <a:pt x="312267" y="271094"/>
                  </a:lnTo>
                  <a:close/>
                </a:path>
                <a:path w="851535" h="1866900">
                  <a:moveTo>
                    <a:pt x="312267" y="204304"/>
                  </a:moveTo>
                  <a:lnTo>
                    <a:pt x="308279" y="200355"/>
                  </a:lnTo>
                  <a:lnTo>
                    <a:pt x="208445" y="200355"/>
                  </a:lnTo>
                  <a:lnTo>
                    <a:pt x="204457" y="204304"/>
                  </a:lnTo>
                  <a:lnTo>
                    <a:pt x="204457" y="214172"/>
                  </a:lnTo>
                  <a:lnTo>
                    <a:pt x="208445" y="218160"/>
                  </a:lnTo>
                  <a:lnTo>
                    <a:pt x="308279" y="218160"/>
                  </a:lnTo>
                  <a:lnTo>
                    <a:pt x="312267" y="214172"/>
                  </a:lnTo>
                  <a:lnTo>
                    <a:pt x="312267" y="204304"/>
                  </a:lnTo>
                  <a:close/>
                </a:path>
                <a:path w="851535" h="1866900">
                  <a:moveTo>
                    <a:pt x="328231" y="337870"/>
                  </a:moveTo>
                  <a:lnTo>
                    <a:pt x="324243" y="333883"/>
                  </a:lnTo>
                  <a:lnTo>
                    <a:pt x="208445" y="333883"/>
                  </a:lnTo>
                  <a:lnTo>
                    <a:pt x="204457" y="337870"/>
                  </a:lnTo>
                  <a:lnTo>
                    <a:pt x="204457" y="347700"/>
                  </a:lnTo>
                  <a:lnTo>
                    <a:pt x="208445" y="351688"/>
                  </a:lnTo>
                  <a:lnTo>
                    <a:pt x="324243" y="351688"/>
                  </a:lnTo>
                  <a:lnTo>
                    <a:pt x="328231" y="347700"/>
                  </a:lnTo>
                  <a:lnTo>
                    <a:pt x="328231" y="337870"/>
                  </a:lnTo>
                  <a:close/>
                </a:path>
                <a:path w="851535" h="1866900">
                  <a:moveTo>
                    <a:pt x="328231" y="137553"/>
                  </a:moveTo>
                  <a:lnTo>
                    <a:pt x="324243" y="133565"/>
                  </a:lnTo>
                  <a:lnTo>
                    <a:pt x="208445" y="133565"/>
                  </a:lnTo>
                  <a:lnTo>
                    <a:pt x="204457" y="137553"/>
                  </a:lnTo>
                  <a:lnTo>
                    <a:pt x="204457" y="147383"/>
                  </a:lnTo>
                  <a:lnTo>
                    <a:pt x="208445" y="151371"/>
                  </a:lnTo>
                  <a:lnTo>
                    <a:pt x="324243" y="151371"/>
                  </a:lnTo>
                  <a:lnTo>
                    <a:pt x="328231" y="147383"/>
                  </a:lnTo>
                  <a:lnTo>
                    <a:pt x="328231" y="137553"/>
                  </a:lnTo>
                  <a:close/>
                </a:path>
                <a:path w="851535" h="1866900">
                  <a:moveTo>
                    <a:pt x="468160" y="1370317"/>
                  </a:moveTo>
                  <a:lnTo>
                    <a:pt x="460349" y="1362456"/>
                  </a:lnTo>
                  <a:lnTo>
                    <a:pt x="449453" y="1362456"/>
                  </a:lnTo>
                  <a:lnTo>
                    <a:pt x="449453" y="1381163"/>
                  </a:lnTo>
                  <a:lnTo>
                    <a:pt x="449453" y="1847811"/>
                  </a:lnTo>
                  <a:lnTo>
                    <a:pt x="349643" y="1847811"/>
                  </a:lnTo>
                  <a:lnTo>
                    <a:pt x="349643" y="1381163"/>
                  </a:lnTo>
                  <a:lnTo>
                    <a:pt x="449453" y="1381163"/>
                  </a:lnTo>
                  <a:lnTo>
                    <a:pt x="449453" y="1362456"/>
                  </a:lnTo>
                  <a:lnTo>
                    <a:pt x="338759" y="1362456"/>
                  </a:lnTo>
                  <a:lnTo>
                    <a:pt x="330949" y="1370317"/>
                  </a:lnTo>
                  <a:lnTo>
                    <a:pt x="330949" y="1858670"/>
                  </a:lnTo>
                  <a:lnTo>
                    <a:pt x="338759" y="1866519"/>
                  </a:lnTo>
                  <a:lnTo>
                    <a:pt x="460349" y="1866519"/>
                  </a:lnTo>
                  <a:lnTo>
                    <a:pt x="468160" y="1858670"/>
                  </a:lnTo>
                  <a:lnTo>
                    <a:pt x="468160" y="1847811"/>
                  </a:lnTo>
                  <a:lnTo>
                    <a:pt x="468160" y="1381163"/>
                  </a:lnTo>
                  <a:lnTo>
                    <a:pt x="468160" y="1370317"/>
                  </a:lnTo>
                  <a:close/>
                </a:path>
                <a:path w="851535" h="1866900">
                  <a:moveTo>
                    <a:pt x="539153" y="404622"/>
                  </a:moveTo>
                  <a:lnTo>
                    <a:pt x="535165" y="400634"/>
                  </a:lnTo>
                  <a:lnTo>
                    <a:pt x="208445" y="400634"/>
                  </a:lnTo>
                  <a:lnTo>
                    <a:pt x="204457" y="404622"/>
                  </a:lnTo>
                  <a:lnTo>
                    <a:pt x="204457" y="414451"/>
                  </a:lnTo>
                  <a:lnTo>
                    <a:pt x="208445" y="418439"/>
                  </a:lnTo>
                  <a:lnTo>
                    <a:pt x="535165" y="418439"/>
                  </a:lnTo>
                  <a:lnTo>
                    <a:pt x="539153" y="414451"/>
                  </a:lnTo>
                  <a:lnTo>
                    <a:pt x="539153" y="404622"/>
                  </a:lnTo>
                  <a:close/>
                </a:path>
                <a:path w="851535" h="1866900">
                  <a:moveTo>
                    <a:pt x="539153" y="70777"/>
                  </a:moveTo>
                  <a:lnTo>
                    <a:pt x="535165" y="66789"/>
                  </a:lnTo>
                  <a:lnTo>
                    <a:pt x="208445" y="66789"/>
                  </a:lnTo>
                  <a:lnTo>
                    <a:pt x="204457" y="70777"/>
                  </a:lnTo>
                  <a:lnTo>
                    <a:pt x="204457" y="80606"/>
                  </a:lnTo>
                  <a:lnTo>
                    <a:pt x="208445" y="84594"/>
                  </a:lnTo>
                  <a:lnTo>
                    <a:pt x="535165" y="84594"/>
                  </a:lnTo>
                  <a:lnTo>
                    <a:pt x="539153" y="80606"/>
                  </a:lnTo>
                  <a:lnTo>
                    <a:pt x="539153" y="70777"/>
                  </a:lnTo>
                  <a:close/>
                </a:path>
                <a:path w="851535" h="1866900">
                  <a:moveTo>
                    <a:pt x="539153" y="4025"/>
                  </a:moveTo>
                  <a:lnTo>
                    <a:pt x="535165" y="0"/>
                  </a:lnTo>
                  <a:lnTo>
                    <a:pt x="208445" y="0"/>
                  </a:lnTo>
                  <a:lnTo>
                    <a:pt x="204457" y="4025"/>
                  </a:lnTo>
                  <a:lnTo>
                    <a:pt x="204457" y="13855"/>
                  </a:lnTo>
                  <a:lnTo>
                    <a:pt x="208445" y="17805"/>
                  </a:lnTo>
                  <a:lnTo>
                    <a:pt x="535165" y="17805"/>
                  </a:lnTo>
                  <a:lnTo>
                    <a:pt x="539153" y="13855"/>
                  </a:lnTo>
                  <a:lnTo>
                    <a:pt x="539153" y="4025"/>
                  </a:lnTo>
                  <a:close/>
                </a:path>
                <a:path w="851535" h="1866900">
                  <a:moveTo>
                    <a:pt x="633590" y="1540497"/>
                  </a:moveTo>
                  <a:lnTo>
                    <a:pt x="626186" y="1533080"/>
                  </a:lnTo>
                  <a:lnTo>
                    <a:pt x="614883" y="1533080"/>
                  </a:lnTo>
                  <a:lnTo>
                    <a:pt x="614883" y="1551787"/>
                  </a:lnTo>
                  <a:lnTo>
                    <a:pt x="614883" y="1847811"/>
                  </a:lnTo>
                  <a:lnTo>
                    <a:pt x="514997" y="1847811"/>
                  </a:lnTo>
                  <a:lnTo>
                    <a:pt x="514997" y="1551787"/>
                  </a:lnTo>
                  <a:lnTo>
                    <a:pt x="614883" y="1551787"/>
                  </a:lnTo>
                  <a:lnTo>
                    <a:pt x="614883" y="1533080"/>
                  </a:lnTo>
                  <a:lnTo>
                    <a:pt x="503745" y="1533080"/>
                  </a:lnTo>
                  <a:lnTo>
                    <a:pt x="496290" y="1540497"/>
                  </a:lnTo>
                  <a:lnTo>
                    <a:pt x="496290" y="1859076"/>
                  </a:lnTo>
                  <a:lnTo>
                    <a:pt x="503745" y="1866519"/>
                  </a:lnTo>
                  <a:lnTo>
                    <a:pt x="626186" y="1866519"/>
                  </a:lnTo>
                  <a:lnTo>
                    <a:pt x="633590" y="1859076"/>
                  </a:lnTo>
                  <a:lnTo>
                    <a:pt x="633590" y="1847811"/>
                  </a:lnTo>
                  <a:lnTo>
                    <a:pt x="633590" y="1551787"/>
                  </a:lnTo>
                  <a:lnTo>
                    <a:pt x="633590" y="1540497"/>
                  </a:lnTo>
                  <a:close/>
                </a:path>
                <a:path w="851535" h="1866900">
                  <a:moveTo>
                    <a:pt x="799096" y="1529194"/>
                  </a:moveTo>
                  <a:lnTo>
                    <a:pt x="794943" y="1525003"/>
                  </a:lnTo>
                  <a:lnTo>
                    <a:pt x="784580" y="1525003"/>
                  </a:lnTo>
                  <a:lnTo>
                    <a:pt x="780389" y="1529194"/>
                  </a:lnTo>
                  <a:lnTo>
                    <a:pt x="780389" y="1847811"/>
                  </a:lnTo>
                  <a:lnTo>
                    <a:pt x="680580" y="1847811"/>
                  </a:lnTo>
                  <a:lnTo>
                    <a:pt x="680580" y="1453781"/>
                  </a:lnTo>
                  <a:lnTo>
                    <a:pt x="676389" y="1449590"/>
                  </a:lnTo>
                  <a:lnTo>
                    <a:pt x="666064" y="1449590"/>
                  </a:lnTo>
                  <a:lnTo>
                    <a:pt x="661873" y="1453781"/>
                  </a:lnTo>
                  <a:lnTo>
                    <a:pt x="661873" y="1858670"/>
                  </a:lnTo>
                  <a:lnTo>
                    <a:pt x="669696" y="1866519"/>
                  </a:lnTo>
                  <a:lnTo>
                    <a:pt x="791273" y="1866519"/>
                  </a:lnTo>
                  <a:lnTo>
                    <a:pt x="799096" y="1858670"/>
                  </a:lnTo>
                  <a:lnTo>
                    <a:pt x="799096" y="1529194"/>
                  </a:lnTo>
                  <a:close/>
                </a:path>
                <a:path w="851535" h="1866900">
                  <a:moveTo>
                    <a:pt x="851344" y="507022"/>
                  </a:moveTo>
                  <a:lnTo>
                    <a:pt x="849350" y="491566"/>
                  </a:lnTo>
                  <a:lnTo>
                    <a:pt x="845439" y="484720"/>
                  </a:lnTo>
                  <a:lnTo>
                    <a:pt x="833081" y="475183"/>
                  </a:lnTo>
                  <a:lnTo>
                    <a:pt x="833081" y="504571"/>
                  </a:lnTo>
                  <a:lnTo>
                    <a:pt x="832294" y="507517"/>
                  </a:lnTo>
                  <a:lnTo>
                    <a:pt x="830478" y="509905"/>
                  </a:lnTo>
                  <a:lnTo>
                    <a:pt x="818184" y="525792"/>
                  </a:lnTo>
                  <a:lnTo>
                    <a:pt x="814908" y="527392"/>
                  </a:lnTo>
                  <a:lnTo>
                    <a:pt x="808863" y="527392"/>
                  </a:lnTo>
                  <a:lnTo>
                    <a:pt x="806475" y="526580"/>
                  </a:lnTo>
                  <a:lnTo>
                    <a:pt x="638200" y="396646"/>
                  </a:lnTo>
                  <a:lnTo>
                    <a:pt x="632625" y="392328"/>
                  </a:lnTo>
                  <a:lnTo>
                    <a:pt x="631748" y="385648"/>
                  </a:lnTo>
                  <a:lnTo>
                    <a:pt x="631761" y="385127"/>
                  </a:lnTo>
                  <a:lnTo>
                    <a:pt x="634695" y="381330"/>
                  </a:lnTo>
                  <a:lnTo>
                    <a:pt x="647763" y="364413"/>
                  </a:lnTo>
                  <a:lnTo>
                    <a:pt x="651040" y="362800"/>
                  </a:lnTo>
                  <a:lnTo>
                    <a:pt x="657123" y="362800"/>
                  </a:lnTo>
                  <a:lnTo>
                    <a:pt x="830795" y="495909"/>
                  </a:lnTo>
                  <a:lnTo>
                    <a:pt x="833081" y="504571"/>
                  </a:lnTo>
                  <a:lnTo>
                    <a:pt x="833081" y="475183"/>
                  </a:lnTo>
                  <a:lnTo>
                    <a:pt x="687603" y="362800"/>
                  </a:lnTo>
                  <a:lnTo>
                    <a:pt x="667816" y="347522"/>
                  </a:lnTo>
                  <a:lnTo>
                    <a:pt x="662432" y="345605"/>
                  </a:lnTo>
                  <a:lnTo>
                    <a:pt x="656767" y="345173"/>
                  </a:lnTo>
                  <a:lnTo>
                    <a:pt x="656996" y="337477"/>
                  </a:lnTo>
                  <a:lnTo>
                    <a:pt x="655243" y="330060"/>
                  </a:lnTo>
                  <a:lnTo>
                    <a:pt x="654900" y="329438"/>
                  </a:lnTo>
                  <a:lnTo>
                    <a:pt x="652754" y="325475"/>
                  </a:lnTo>
                  <a:lnTo>
                    <a:pt x="651548" y="323278"/>
                  </a:lnTo>
                  <a:lnTo>
                    <a:pt x="646493" y="318109"/>
                  </a:lnTo>
                  <a:lnTo>
                    <a:pt x="645972" y="317576"/>
                  </a:lnTo>
                  <a:lnTo>
                    <a:pt x="640918" y="313690"/>
                  </a:lnTo>
                  <a:lnTo>
                    <a:pt x="640740" y="313639"/>
                  </a:lnTo>
                  <a:lnTo>
                    <a:pt x="640740" y="342468"/>
                  </a:lnTo>
                  <a:lnTo>
                    <a:pt x="636930" y="347383"/>
                  </a:lnTo>
                  <a:lnTo>
                    <a:pt x="612000" y="379730"/>
                  </a:lnTo>
                  <a:lnTo>
                    <a:pt x="608723" y="381330"/>
                  </a:lnTo>
                  <a:lnTo>
                    <a:pt x="602703" y="381330"/>
                  </a:lnTo>
                  <a:lnTo>
                    <a:pt x="600417" y="380542"/>
                  </a:lnTo>
                  <a:lnTo>
                    <a:pt x="596188" y="377304"/>
                  </a:lnTo>
                  <a:lnTo>
                    <a:pt x="594728" y="374662"/>
                  </a:lnTo>
                  <a:lnTo>
                    <a:pt x="594004" y="368719"/>
                  </a:lnTo>
                  <a:lnTo>
                    <a:pt x="594791" y="365760"/>
                  </a:lnTo>
                  <a:lnTo>
                    <a:pt x="606844" y="350164"/>
                  </a:lnTo>
                  <a:lnTo>
                    <a:pt x="612368" y="343001"/>
                  </a:lnTo>
                  <a:lnTo>
                    <a:pt x="621614" y="331076"/>
                  </a:lnTo>
                  <a:lnTo>
                    <a:pt x="624890" y="329438"/>
                  </a:lnTo>
                  <a:lnTo>
                    <a:pt x="630872" y="329438"/>
                  </a:lnTo>
                  <a:lnTo>
                    <a:pt x="633183" y="330212"/>
                  </a:lnTo>
                  <a:lnTo>
                    <a:pt x="635076" y="331711"/>
                  </a:lnTo>
                  <a:lnTo>
                    <a:pt x="639927" y="335419"/>
                  </a:lnTo>
                  <a:lnTo>
                    <a:pt x="640740" y="342468"/>
                  </a:lnTo>
                  <a:lnTo>
                    <a:pt x="640740" y="313639"/>
                  </a:lnTo>
                  <a:lnTo>
                    <a:pt x="634860" y="311619"/>
                  </a:lnTo>
                  <a:lnTo>
                    <a:pt x="621614" y="311619"/>
                  </a:lnTo>
                  <a:lnTo>
                    <a:pt x="615200" y="313944"/>
                  </a:lnTo>
                  <a:lnTo>
                    <a:pt x="610069" y="318109"/>
                  </a:lnTo>
                  <a:lnTo>
                    <a:pt x="599706" y="310121"/>
                  </a:lnTo>
                  <a:lnTo>
                    <a:pt x="608634" y="289687"/>
                  </a:lnTo>
                  <a:lnTo>
                    <a:pt x="614299" y="268224"/>
                  </a:lnTo>
                  <a:lnTo>
                    <a:pt x="616597" y="246037"/>
                  </a:lnTo>
                  <a:lnTo>
                    <a:pt x="615454" y="223431"/>
                  </a:lnTo>
                  <a:lnTo>
                    <a:pt x="609015" y="195376"/>
                  </a:lnTo>
                  <a:lnTo>
                    <a:pt x="598563" y="172085"/>
                  </a:lnTo>
                  <a:lnTo>
                    <a:pt x="598563" y="250736"/>
                  </a:lnTo>
                  <a:lnTo>
                    <a:pt x="597611" y="256489"/>
                  </a:lnTo>
                  <a:lnTo>
                    <a:pt x="597611" y="331000"/>
                  </a:lnTo>
                  <a:lnTo>
                    <a:pt x="588352" y="343001"/>
                  </a:lnTo>
                  <a:lnTo>
                    <a:pt x="581228" y="337477"/>
                  </a:lnTo>
                  <a:lnTo>
                    <a:pt x="586193" y="331076"/>
                  </a:lnTo>
                  <a:lnTo>
                    <a:pt x="586740" y="330327"/>
                  </a:lnTo>
                  <a:lnTo>
                    <a:pt x="590486" y="325475"/>
                  </a:lnTo>
                  <a:lnTo>
                    <a:pt x="597611" y="331000"/>
                  </a:lnTo>
                  <a:lnTo>
                    <a:pt x="597611" y="256489"/>
                  </a:lnTo>
                  <a:lnTo>
                    <a:pt x="585825" y="298208"/>
                  </a:lnTo>
                  <a:lnTo>
                    <a:pt x="551307" y="341490"/>
                  </a:lnTo>
                  <a:lnTo>
                    <a:pt x="500011" y="366496"/>
                  </a:lnTo>
                  <a:lnTo>
                    <a:pt x="470916" y="369785"/>
                  </a:lnTo>
                  <a:lnTo>
                    <a:pt x="449884" y="368084"/>
                  </a:lnTo>
                  <a:lnTo>
                    <a:pt x="410591" y="354672"/>
                  </a:lnTo>
                  <a:lnTo>
                    <a:pt x="359676" y="304800"/>
                  </a:lnTo>
                  <a:lnTo>
                    <a:pt x="344271" y="258267"/>
                  </a:lnTo>
                  <a:lnTo>
                    <a:pt x="347408" y="209334"/>
                  </a:lnTo>
                  <a:lnTo>
                    <a:pt x="369836" y="163842"/>
                  </a:lnTo>
                  <a:lnTo>
                    <a:pt x="414629" y="127165"/>
                  </a:lnTo>
                  <a:lnTo>
                    <a:pt x="471093" y="114160"/>
                  </a:lnTo>
                  <a:lnTo>
                    <a:pt x="492112" y="115874"/>
                  </a:lnTo>
                  <a:lnTo>
                    <a:pt x="531393" y="129298"/>
                  </a:lnTo>
                  <a:lnTo>
                    <a:pt x="567512" y="158127"/>
                  </a:lnTo>
                  <a:lnTo>
                    <a:pt x="592150" y="201079"/>
                  </a:lnTo>
                  <a:lnTo>
                    <a:pt x="598563" y="250736"/>
                  </a:lnTo>
                  <a:lnTo>
                    <a:pt x="598563" y="172085"/>
                  </a:lnTo>
                  <a:lnTo>
                    <a:pt x="559993" y="126733"/>
                  </a:lnTo>
                  <a:lnTo>
                    <a:pt x="518058" y="104089"/>
                  </a:lnTo>
                  <a:lnTo>
                    <a:pt x="471093" y="96342"/>
                  </a:lnTo>
                  <a:lnTo>
                    <a:pt x="437769" y="100126"/>
                  </a:lnTo>
                  <a:lnTo>
                    <a:pt x="379069" y="128943"/>
                  </a:lnTo>
                  <a:lnTo>
                    <a:pt x="333514" y="193916"/>
                  </a:lnTo>
                  <a:lnTo>
                    <a:pt x="325462" y="238201"/>
                  </a:lnTo>
                  <a:lnTo>
                    <a:pt x="331152" y="282448"/>
                  </a:lnTo>
                  <a:lnTo>
                    <a:pt x="350151" y="323253"/>
                  </a:lnTo>
                  <a:lnTo>
                    <a:pt x="382016" y="357251"/>
                  </a:lnTo>
                  <a:lnTo>
                    <a:pt x="423938" y="379869"/>
                  </a:lnTo>
                  <a:lnTo>
                    <a:pt x="470916" y="387591"/>
                  </a:lnTo>
                  <a:lnTo>
                    <a:pt x="497903" y="385127"/>
                  </a:lnTo>
                  <a:lnTo>
                    <a:pt x="523519" y="377888"/>
                  </a:lnTo>
                  <a:lnTo>
                    <a:pt x="539889" y="369785"/>
                  </a:lnTo>
                  <a:lnTo>
                    <a:pt x="547230" y="366153"/>
                  </a:lnTo>
                  <a:lnTo>
                    <a:pt x="568502" y="350164"/>
                  </a:lnTo>
                  <a:lnTo>
                    <a:pt x="579056" y="358317"/>
                  </a:lnTo>
                  <a:lnTo>
                    <a:pt x="576872" y="363156"/>
                  </a:lnTo>
                  <a:lnTo>
                    <a:pt x="576097" y="368084"/>
                  </a:lnTo>
                  <a:lnTo>
                    <a:pt x="576186" y="369785"/>
                  </a:lnTo>
                  <a:lnTo>
                    <a:pt x="576694" y="373888"/>
                  </a:lnTo>
                  <a:lnTo>
                    <a:pt x="577621" y="381609"/>
                  </a:lnTo>
                  <a:lnTo>
                    <a:pt x="581507" y="388454"/>
                  </a:lnTo>
                  <a:lnTo>
                    <a:pt x="587629" y="393153"/>
                  </a:lnTo>
                  <a:lnTo>
                    <a:pt x="592658" y="397065"/>
                  </a:lnTo>
                  <a:lnTo>
                    <a:pt x="598741" y="399135"/>
                  </a:lnTo>
                  <a:lnTo>
                    <a:pt x="609295" y="399135"/>
                  </a:lnTo>
                  <a:lnTo>
                    <a:pt x="613283" y="398208"/>
                  </a:lnTo>
                  <a:lnTo>
                    <a:pt x="616915" y="396646"/>
                  </a:lnTo>
                  <a:lnTo>
                    <a:pt x="618693" y="401840"/>
                  </a:lnTo>
                  <a:lnTo>
                    <a:pt x="621969" y="406615"/>
                  </a:lnTo>
                  <a:lnTo>
                    <a:pt x="798741" y="543102"/>
                  </a:lnTo>
                  <a:lnTo>
                    <a:pt x="804875" y="545211"/>
                  </a:lnTo>
                  <a:lnTo>
                    <a:pt x="811352" y="545211"/>
                  </a:lnTo>
                  <a:lnTo>
                    <a:pt x="839470" y="527392"/>
                  </a:lnTo>
                  <a:lnTo>
                    <a:pt x="849325" y="514642"/>
                  </a:lnTo>
                  <a:lnTo>
                    <a:pt x="851344" y="50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34954" y="5680631"/>
              <a:ext cx="233381" cy="233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4050" y="5531675"/>
              <a:ext cx="934085" cy="3176905"/>
            </a:xfrm>
            <a:custGeom>
              <a:avLst/>
              <a:gdLst/>
              <a:ahLst/>
              <a:cxnLst/>
              <a:rect l="l" t="t" r="r" b="b"/>
              <a:pathLst>
                <a:path w="934085" h="3176904">
                  <a:moveTo>
                    <a:pt x="484886" y="1806282"/>
                  </a:moveTo>
                  <a:lnTo>
                    <a:pt x="478091" y="1772704"/>
                  </a:lnTo>
                  <a:lnTo>
                    <a:pt x="468083" y="1757883"/>
                  </a:lnTo>
                  <a:lnTo>
                    <a:pt x="468083" y="1806282"/>
                  </a:lnTo>
                  <a:lnTo>
                    <a:pt x="462610" y="1833346"/>
                  </a:lnTo>
                  <a:lnTo>
                    <a:pt x="447687" y="1855470"/>
                  </a:lnTo>
                  <a:lnTo>
                    <a:pt x="425577" y="1870392"/>
                  </a:lnTo>
                  <a:lnTo>
                    <a:pt x="398526" y="1875866"/>
                  </a:lnTo>
                  <a:lnTo>
                    <a:pt x="393090" y="1875866"/>
                  </a:lnTo>
                  <a:lnTo>
                    <a:pt x="392480" y="1875764"/>
                  </a:lnTo>
                  <a:lnTo>
                    <a:pt x="391299" y="1875764"/>
                  </a:lnTo>
                  <a:lnTo>
                    <a:pt x="383895" y="1877707"/>
                  </a:lnTo>
                  <a:lnTo>
                    <a:pt x="377964" y="1883079"/>
                  </a:lnTo>
                  <a:lnTo>
                    <a:pt x="374040" y="1891182"/>
                  </a:lnTo>
                  <a:lnTo>
                    <a:pt x="372618" y="1901304"/>
                  </a:lnTo>
                  <a:lnTo>
                    <a:pt x="372618" y="1939785"/>
                  </a:lnTo>
                  <a:lnTo>
                    <a:pt x="367855" y="1944547"/>
                  </a:lnTo>
                  <a:lnTo>
                    <a:pt x="100850" y="1944547"/>
                  </a:lnTo>
                  <a:lnTo>
                    <a:pt x="96075" y="1939785"/>
                  </a:lnTo>
                  <a:lnTo>
                    <a:pt x="96075" y="1672818"/>
                  </a:lnTo>
                  <a:lnTo>
                    <a:pt x="100850" y="1668043"/>
                  </a:lnTo>
                  <a:lnTo>
                    <a:pt x="138417" y="1668043"/>
                  </a:lnTo>
                  <a:lnTo>
                    <a:pt x="141376" y="1669491"/>
                  </a:lnTo>
                  <a:lnTo>
                    <a:pt x="142316" y="1670329"/>
                  </a:lnTo>
                  <a:lnTo>
                    <a:pt x="142278" y="1676679"/>
                  </a:lnTo>
                  <a:lnTo>
                    <a:pt x="149517" y="1711464"/>
                  </a:lnTo>
                  <a:lnTo>
                    <a:pt x="169100" y="1740242"/>
                  </a:lnTo>
                  <a:lnTo>
                    <a:pt x="197878" y="1759839"/>
                  </a:lnTo>
                  <a:lnTo>
                    <a:pt x="232676" y="1767065"/>
                  </a:lnTo>
                  <a:lnTo>
                    <a:pt x="267462" y="1759839"/>
                  </a:lnTo>
                  <a:lnTo>
                    <a:pt x="281520" y="1750263"/>
                  </a:lnTo>
                  <a:lnTo>
                    <a:pt x="296240" y="1740242"/>
                  </a:lnTo>
                  <a:lnTo>
                    <a:pt x="315823" y="1711464"/>
                  </a:lnTo>
                  <a:lnTo>
                    <a:pt x="323062" y="1676679"/>
                  </a:lnTo>
                  <a:lnTo>
                    <a:pt x="323024" y="1670329"/>
                  </a:lnTo>
                  <a:lnTo>
                    <a:pt x="323964" y="1669491"/>
                  </a:lnTo>
                  <a:lnTo>
                    <a:pt x="326923" y="1668043"/>
                  </a:lnTo>
                  <a:lnTo>
                    <a:pt x="367855" y="1668043"/>
                  </a:lnTo>
                  <a:lnTo>
                    <a:pt x="372618" y="1672818"/>
                  </a:lnTo>
                  <a:lnTo>
                    <a:pt x="372618" y="1717573"/>
                  </a:lnTo>
                  <a:lnTo>
                    <a:pt x="374065" y="1723313"/>
                  </a:lnTo>
                  <a:lnTo>
                    <a:pt x="376821" y="1727860"/>
                  </a:lnTo>
                  <a:lnTo>
                    <a:pt x="380580" y="1734134"/>
                  </a:lnTo>
                  <a:lnTo>
                    <a:pt x="386702" y="1737461"/>
                  </a:lnTo>
                  <a:lnTo>
                    <a:pt x="393090" y="1736725"/>
                  </a:lnTo>
                  <a:lnTo>
                    <a:pt x="398526" y="1736725"/>
                  </a:lnTo>
                  <a:lnTo>
                    <a:pt x="425577" y="1742198"/>
                  </a:lnTo>
                  <a:lnTo>
                    <a:pt x="447687" y="1757121"/>
                  </a:lnTo>
                  <a:lnTo>
                    <a:pt x="462610" y="1779244"/>
                  </a:lnTo>
                  <a:lnTo>
                    <a:pt x="468083" y="1806282"/>
                  </a:lnTo>
                  <a:lnTo>
                    <a:pt x="468083" y="1757883"/>
                  </a:lnTo>
                  <a:lnTo>
                    <a:pt x="459562" y="1745246"/>
                  </a:lnTo>
                  <a:lnTo>
                    <a:pt x="446938" y="1736725"/>
                  </a:lnTo>
                  <a:lnTo>
                    <a:pt x="432104" y="1726717"/>
                  </a:lnTo>
                  <a:lnTo>
                    <a:pt x="398691" y="1719961"/>
                  </a:lnTo>
                  <a:lnTo>
                    <a:pt x="398526" y="1719922"/>
                  </a:lnTo>
                  <a:lnTo>
                    <a:pt x="391972" y="1719922"/>
                  </a:lnTo>
                  <a:lnTo>
                    <a:pt x="391744" y="1719961"/>
                  </a:lnTo>
                  <a:lnTo>
                    <a:pt x="390931" y="1719084"/>
                  </a:lnTo>
                  <a:lnTo>
                    <a:pt x="389420" y="1716189"/>
                  </a:lnTo>
                  <a:lnTo>
                    <a:pt x="389420" y="1678660"/>
                  </a:lnTo>
                  <a:lnTo>
                    <a:pt x="387273" y="1668043"/>
                  </a:lnTo>
                  <a:lnTo>
                    <a:pt x="381368" y="1659280"/>
                  </a:lnTo>
                  <a:lnTo>
                    <a:pt x="372643" y="1653400"/>
                  </a:lnTo>
                  <a:lnTo>
                    <a:pt x="361975" y="1651241"/>
                  </a:lnTo>
                  <a:lnTo>
                    <a:pt x="322491" y="1651241"/>
                  </a:lnTo>
                  <a:lnTo>
                    <a:pt x="314528" y="1654302"/>
                  </a:lnTo>
                  <a:lnTo>
                    <a:pt x="307098" y="1663103"/>
                  </a:lnTo>
                  <a:lnTo>
                    <a:pt x="305790" y="1667205"/>
                  </a:lnTo>
                  <a:lnTo>
                    <a:pt x="306158" y="1670532"/>
                  </a:lnTo>
                  <a:lnTo>
                    <a:pt x="306260" y="1676679"/>
                  </a:lnTo>
                  <a:lnTo>
                    <a:pt x="300367" y="1705013"/>
                  </a:lnTo>
                  <a:lnTo>
                    <a:pt x="284416" y="1728444"/>
                  </a:lnTo>
                  <a:lnTo>
                    <a:pt x="260997" y="1744383"/>
                  </a:lnTo>
                  <a:lnTo>
                    <a:pt x="232676" y="1750263"/>
                  </a:lnTo>
                  <a:lnTo>
                    <a:pt x="204343" y="1744383"/>
                  </a:lnTo>
                  <a:lnTo>
                    <a:pt x="180924" y="1728444"/>
                  </a:lnTo>
                  <a:lnTo>
                    <a:pt x="164973" y="1705013"/>
                  </a:lnTo>
                  <a:lnTo>
                    <a:pt x="159080" y="1676679"/>
                  </a:lnTo>
                  <a:lnTo>
                    <a:pt x="159181" y="1670532"/>
                  </a:lnTo>
                  <a:lnTo>
                    <a:pt x="159461" y="1668043"/>
                  </a:lnTo>
                  <a:lnTo>
                    <a:pt x="159550" y="1667205"/>
                  </a:lnTo>
                  <a:lnTo>
                    <a:pt x="158242" y="1663103"/>
                  </a:lnTo>
                  <a:lnTo>
                    <a:pt x="150787" y="1654302"/>
                  </a:lnTo>
                  <a:lnTo>
                    <a:pt x="142824" y="1651241"/>
                  </a:lnTo>
                  <a:lnTo>
                    <a:pt x="106730" y="1651241"/>
                  </a:lnTo>
                  <a:lnTo>
                    <a:pt x="96062" y="1653400"/>
                  </a:lnTo>
                  <a:lnTo>
                    <a:pt x="87337" y="1659280"/>
                  </a:lnTo>
                  <a:lnTo>
                    <a:pt x="81445" y="1667992"/>
                  </a:lnTo>
                  <a:lnTo>
                    <a:pt x="79273" y="1678660"/>
                  </a:lnTo>
                  <a:lnTo>
                    <a:pt x="79273" y="1933905"/>
                  </a:lnTo>
                  <a:lnTo>
                    <a:pt x="81432" y="1944547"/>
                  </a:lnTo>
                  <a:lnTo>
                    <a:pt x="87337" y="1953310"/>
                  </a:lnTo>
                  <a:lnTo>
                    <a:pt x="96062" y="1959190"/>
                  </a:lnTo>
                  <a:lnTo>
                    <a:pt x="106730" y="1961349"/>
                  </a:lnTo>
                  <a:lnTo>
                    <a:pt x="361975" y="1961349"/>
                  </a:lnTo>
                  <a:lnTo>
                    <a:pt x="372643" y="1959190"/>
                  </a:lnTo>
                  <a:lnTo>
                    <a:pt x="381368" y="1953310"/>
                  </a:lnTo>
                  <a:lnTo>
                    <a:pt x="387261" y="1944547"/>
                  </a:lnTo>
                  <a:lnTo>
                    <a:pt x="389420" y="1933905"/>
                  </a:lnTo>
                  <a:lnTo>
                    <a:pt x="389420" y="1896364"/>
                  </a:lnTo>
                  <a:lnTo>
                    <a:pt x="390931" y="1893506"/>
                  </a:lnTo>
                  <a:lnTo>
                    <a:pt x="391744" y="1892642"/>
                  </a:lnTo>
                  <a:lnTo>
                    <a:pt x="392049" y="1892642"/>
                  </a:lnTo>
                  <a:lnTo>
                    <a:pt x="392315" y="1892668"/>
                  </a:lnTo>
                  <a:lnTo>
                    <a:pt x="398526" y="1892668"/>
                  </a:lnTo>
                  <a:lnTo>
                    <a:pt x="398691" y="1892642"/>
                  </a:lnTo>
                  <a:lnTo>
                    <a:pt x="432104" y="1885873"/>
                  </a:lnTo>
                  <a:lnTo>
                    <a:pt x="446925" y="1875866"/>
                  </a:lnTo>
                  <a:lnTo>
                    <a:pt x="459562" y="1867344"/>
                  </a:lnTo>
                  <a:lnTo>
                    <a:pt x="478091" y="1839887"/>
                  </a:lnTo>
                  <a:lnTo>
                    <a:pt x="484886" y="1806282"/>
                  </a:lnTo>
                  <a:close/>
                </a:path>
                <a:path w="934085" h="3176904">
                  <a:moveTo>
                    <a:pt x="688340" y="1291094"/>
                  </a:moveTo>
                  <a:lnTo>
                    <a:pt x="686181" y="1280426"/>
                  </a:lnTo>
                  <a:lnTo>
                    <a:pt x="680300" y="1271701"/>
                  </a:lnTo>
                  <a:lnTo>
                    <a:pt x="671576" y="1265809"/>
                  </a:lnTo>
                  <a:lnTo>
                    <a:pt x="671537" y="1285214"/>
                  </a:lnTo>
                  <a:lnTo>
                    <a:pt x="671537" y="1552181"/>
                  </a:lnTo>
                  <a:lnTo>
                    <a:pt x="666775" y="1556994"/>
                  </a:lnTo>
                  <a:lnTo>
                    <a:pt x="624903" y="1556994"/>
                  </a:lnTo>
                  <a:lnTo>
                    <a:pt x="625208" y="1554099"/>
                  </a:lnTo>
                  <a:lnTo>
                    <a:pt x="625348" y="1551216"/>
                  </a:lnTo>
                  <a:lnTo>
                    <a:pt x="625348" y="1548320"/>
                  </a:lnTo>
                  <a:lnTo>
                    <a:pt x="618109" y="1513535"/>
                  </a:lnTo>
                  <a:lnTo>
                    <a:pt x="598512" y="1484757"/>
                  </a:lnTo>
                  <a:lnTo>
                    <a:pt x="569747" y="1465160"/>
                  </a:lnTo>
                  <a:lnTo>
                    <a:pt x="534949" y="1457934"/>
                  </a:lnTo>
                  <a:lnTo>
                    <a:pt x="500164" y="1465160"/>
                  </a:lnTo>
                  <a:lnTo>
                    <a:pt x="471398" y="1484757"/>
                  </a:lnTo>
                  <a:lnTo>
                    <a:pt x="451827" y="1513535"/>
                  </a:lnTo>
                  <a:lnTo>
                    <a:pt x="444601" y="1548320"/>
                  </a:lnTo>
                  <a:lnTo>
                    <a:pt x="444601" y="1551216"/>
                  </a:lnTo>
                  <a:lnTo>
                    <a:pt x="444728" y="1554099"/>
                  </a:lnTo>
                  <a:lnTo>
                    <a:pt x="445033" y="1556994"/>
                  </a:lnTo>
                  <a:lnTo>
                    <a:pt x="392772" y="1556994"/>
                  </a:lnTo>
                  <a:lnTo>
                    <a:pt x="394995" y="1546237"/>
                  </a:lnTo>
                  <a:lnTo>
                    <a:pt x="394995" y="1516100"/>
                  </a:lnTo>
                  <a:lnTo>
                    <a:pt x="393458" y="1505331"/>
                  </a:lnTo>
                  <a:lnTo>
                    <a:pt x="389216" y="1496974"/>
                  </a:lnTo>
                  <a:lnTo>
                    <a:pt x="382828" y="1491767"/>
                  </a:lnTo>
                  <a:lnTo>
                    <a:pt x="374840" y="1490497"/>
                  </a:lnTo>
                  <a:lnTo>
                    <a:pt x="369531" y="1490497"/>
                  </a:lnTo>
                  <a:lnTo>
                    <a:pt x="341210" y="1484604"/>
                  </a:lnTo>
                  <a:lnTo>
                    <a:pt x="317792" y="1468666"/>
                  </a:lnTo>
                  <a:lnTo>
                    <a:pt x="301866" y="1445260"/>
                  </a:lnTo>
                  <a:lnTo>
                    <a:pt x="295973" y="1416939"/>
                  </a:lnTo>
                  <a:lnTo>
                    <a:pt x="301866" y="1388618"/>
                  </a:lnTo>
                  <a:lnTo>
                    <a:pt x="317792" y="1365186"/>
                  </a:lnTo>
                  <a:lnTo>
                    <a:pt x="341210" y="1349235"/>
                  </a:lnTo>
                  <a:lnTo>
                    <a:pt x="369531" y="1343355"/>
                  </a:lnTo>
                  <a:lnTo>
                    <a:pt x="374840" y="1343355"/>
                  </a:lnTo>
                  <a:lnTo>
                    <a:pt x="382828" y="1342085"/>
                  </a:lnTo>
                  <a:lnTo>
                    <a:pt x="389216" y="1336903"/>
                  </a:lnTo>
                  <a:lnTo>
                    <a:pt x="393458" y="1328534"/>
                  </a:lnTo>
                  <a:lnTo>
                    <a:pt x="393738" y="1326578"/>
                  </a:lnTo>
                  <a:lnTo>
                    <a:pt x="394995" y="1317739"/>
                  </a:lnTo>
                  <a:lnTo>
                    <a:pt x="394995" y="1290993"/>
                  </a:lnTo>
                  <a:lnTo>
                    <a:pt x="392849" y="1280452"/>
                  </a:lnTo>
                  <a:lnTo>
                    <a:pt x="666775" y="1280452"/>
                  </a:lnTo>
                  <a:lnTo>
                    <a:pt x="671537" y="1285214"/>
                  </a:lnTo>
                  <a:lnTo>
                    <a:pt x="671537" y="1265809"/>
                  </a:lnTo>
                  <a:lnTo>
                    <a:pt x="660895" y="1263650"/>
                  </a:lnTo>
                  <a:lnTo>
                    <a:pt x="378206" y="1263650"/>
                  </a:lnTo>
                  <a:lnTo>
                    <a:pt x="378206" y="1285113"/>
                  </a:lnTo>
                  <a:lnTo>
                    <a:pt x="378206" y="1322679"/>
                  </a:lnTo>
                  <a:lnTo>
                    <a:pt x="376758" y="1325638"/>
                  </a:lnTo>
                  <a:lnTo>
                    <a:pt x="375920" y="1326578"/>
                  </a:lnTo>
                  <a:lnTo>
                    <a:pt x="375716" y="1326553"/>
                  </a:lnTo>
                  <a:lnTo>
                    <a:pt x="369531" y="1326553"/>
                  </a:lnTo>
                  <a:lnTo>
                    <a:pt x="334746" y="1333779"/>
                  </a:lnTo>
                  <a:lnTo>
                    <a:pt x="305981" y="1353375"/>
                  </a:lnTo>
                  <a:lnTo>
                    <a:pt x="286410" y="1382141"/>
                  </a:lnTo>
                  <a:lnTo>
                    <a:pt x="279171" y="1416939"/>
                  </a:lnTo>
                  <a:lnTo>
                    <a:pt x="286410" y="1451724"/>
                  </a:lnTo>
                  <a:lnTo>
                    <a:pt x="305981" y="1480489"/>
                  </a:lnTo>
                  <a:lnTo>
                    <a:pt x="334746" y="1500060"/>
                  </a:lnTo>
                  <a:lnTo>
                    <a:pt x="369531" y="1507286"/>
                  </a:lnTo>
                  <a:lnTo>
                    <a:pt x="375920" y="1507286"/>
                  </a:lnTo>
                  <a:lnTo>
                    <a:pt x="376758" y="1508239"/>
                  </a:lnTo>
                  <a:lnTo>
                    <a:pt x="378206" y="1511185"/>
                  </a:lnTo>
                  <a:lnTo>
                    <a:pt x="378206" y="1552117"/>
                  </a:lnTo>
                  <a:lnTo>
                    <a:pt x="373430" y="1556893"/>
                  </a:lnTo>
                  <a:lnTo>
                    <a:pt x="325716" y="1556893"/>
                  </a:lnTo>
                  <a:lnTo>
                    <a:pt x="317779" y="1559979"/>
                  </a:lnTo>
                  <a:lnTo>
                    <a:pt x="313220" y="1565389"/>
                  </a:lnTo>
                  <a:lnTo>
                    <a:pt x="310324" y="1568856"/>
                  </a:lnTo>
                  <a:lnTo>
                    <a:pt x="309016" y="1573085"/>
                  </a:lnTo>
                  <a:lnTo>
                    <a:pt x="309422" y="1576514"/>
                  </a:lnTo>
                  <a:lnTo>
                    <a:pt x="309524" y="1582801"/>
                  </a:lnTo>
                  <a:lnTo>
                    <a:pt x="304038" y="1609839"/>
                  </a:lnTo>
                  <a:lnTo>
                    <a:pt x="289115" y="1631950"/>
                  </a:lnTo>
                  <a:lnTo>
                    <a:pt x="266992" y="1646872"/>
                  </a:lnTo>
                  <a:lnTo>
                    <a:pt x="239928" y="1652346"/>
                  </a:lnTo>
                  <a:lnTo>
                    <a:pt x="212890" y="1646872"/>
                  </a:lnTo>
                  <a:lnTo>
                    <a:pt x="190779" y="1631950"/>
                  </a:lnTo>
                  <a:lnTo>
                    <a:pt x="175844" y="1609839"/>
                  </a:lnTo>
                  <a:lnTo>
                    <a:pt x="170370" y="1582801"/>
                  </a:lnTo>
                  <a:lnTo>
                    <a:pt x="170472" y="1576514"/>
                  </a:lnTo>
                  <a:lnTo>
                    <a:pt x="170878" y="1573085"/>
                  </a:lnTo>
                  <a:lnTo>
                    <a:pt x="169570" y="1568856"/>
                  </a:lnTo>
                  <a:lnTo>
                    <a:pt x="162102" y="1559979"/>
                  </a:lnTo>
                  <a:lnTo>
                    <a:pt x="154178" y="1556893"/>
                  </a:lnTo>
                  <a:lnTo>
                    <a:pt x="106464" y="1556893"/>
                  </a:lnTo>
                  <a:lnTo>
                    <a:pt x="101688" y="1552117"/>
                  </a:lnTo>
                  <a:lnTo>
                    <a:pt x="101688" y="1285113"/>
                  </a:lnTo>
                  <a:lnTo>
                    <a:pt x="106464" y="1280350"/>
                  </a:lnTo>
                  <a:lnTo>
                    <a:pt x="364185" y="1280350"/>
                  </a:lnTo>
                  <a:lnTo>
                    <a:pt x="373532" y="1280452"/>
                  </a:lnTo>
                  <a:lnTo>
                    <a:pt x="378206" y="1285113"/>
                  </a:lnTo>
                  <a:lnTo>
                    <a:pt x="378206" y="1263650"/>
                  </a:lnTo>
                  <a:lnTo>
                    <a:pt x="368046" y="1263650"/>
                  </a:lnTo>
                  <a:lnTo>
                    <a:pt x="367550" y="1263548"/>
                  </a:lnTo>
                  <a:lnTo>
                    <a:pt x="112306" y="1263548"/>
                  </a:lnTo>
                  <a:lnTo>
                    <a:pt x="101650" y="1265707"/>
                  </a:lnTo>
                  <a:lnTo>
                    <a:pt x="92925" y="1271600"/>
                  </a:lnTo>
                  <a:lnTo>
                    <a:pt x="87045" y="1280325"/>
                  </a:lnTo>
                  <a:lnTo>
                    <a:pt x="84886" y="1290993"/>
                  </a:lnTo>
                  <a:lnTo>
                    <a:pt x="84886" y="1546237"/>
                  </a:lnTo>
                  <a:lnTo>
                    <a:pt x="87045" y="1556893"/>
                  </a:lnTo>
                  <a:lnTo>
                    <a:pt x="92925" y="1565630"/>
                  </a:lnTo>
                  <a:lnTo>
                    <a:pt x="101650" y="1571523"/>
                  </a:lnTo>
                  <a:lnTo>
                    <a:pt x="112306" y="1573695"/>
                  </a:lnTo>
                  <a:lnTo>
                    <a:pt x="149847" y="1573695"/>
                  </a:lnTo>
                  <a:lnTo>
                    <a:pt x="152730" y="1575206"/>
                  </a:lnTo>
                  <a:lnTo>
                    <a:pt x="153606" y="1576006"/>
                  </a:lnTo>
                  <a:lnTo>
                    <a:pt x="153568" y="1582801"/>
                  </a:lnTo>
                  <a:lnTo>
                    <a:pt x="160375" y="1616379"/>
                  </a:lnTo>
                  <a:lnTo>
                    <a:pt x="178892" y="1643824"/>
                  </a:lnTo>
                  <a:lnTo>
                    <a:pt x="206349" y="1662353"/>
                  </a:lnTo>
                  <a:lnTo>
                    <a:pt x="239928" y="1669148"/>
                  </a:lnTo>
                  <a:lnTo>
                    <a:pt x="273532" y="1662353"/>
                  </a:lnTo>
                  <a:lnTo>
                    <a:pt x="288353" y="1652346"/>
                  </a:lnTo>
                  <a:lnTo>
                    <a:pt x="300990" y="1643824"/>
                  </a:lnTo>
                  <a:lnTo>
                    <a:pt x="319519" y="1616379"/>
                  </a:lnTo>
                  <a:lnTo>
                    <a:pt x="326313" y="1582801"/>
                  </a:lnTo>
                  <a:lnTo>
                    <a:pt x="326288" y="1576006"/>
                  </a:lnTo>
                  <a:lnTo>
                    <a:pt x="327164" y="1575206"/>
                  </a:lnTo>
                  <a:lnTo>
                    <a:pt x="330022" y="1573695"/>
                  </a:lnTo>
                  <a:lnTo>
                    <a:pt x="367550" y="1573695"/>
                  </a:lnTo>
                  <a:lnTo>
                    <a:pt x="367677" y="1573796"/>
                  </a:lnTo>
                  <a:lnTo>
                    <a:pt x="457403" y="1573796"/>
                  </a:lnTo>
                  <a:lnTo>
                    <a:pt x="459790" y="1572653"/>
                  </a:lnTo>
                  <a:lnTo>
                    <a:pt x="462978" y="1568678"/>
                  </a:lnTo>
                  <a:lnTo>
                    <a:pt x="463588" y="1566062"/>
                  </a:lnTo>
                  <a:lnTo>
                    <a:pt x="461937" y="1558531"/>
                  </a:lnTo>
                  <a:lnTo>
                    <a:pt x="461403" y="1553400"/>
                  </a:lnTo>
                  <a:lnTo>
                    <a:pt x="461403" y="1548320"/>
                  </a:lnTo>
                  <a:lnTo>
                    <a:pt x="467283" y="1519999"/>
                  </a:lnTo>
                  <a:lnTo>
                    <a:pt x="483222" y="1496568"/>
                  </a:lnTo>
                  <a:lnTo>
                    <a:pt x="506628" y="1480616"/>
                  </a:lnTo>
                  <a:lnTo>
                    <a:pt x="534949" y="1474736"/>
                  </a:lnTo>
                  <a:lnTo>
                    <a:pt x="563283" y="1480616"/>
                  </a:lnTo>
                  <a:lnTo>
                    <a:pt x="586701" y="1496568"/>
                  </a:lnTo>
                  <a:lnTo>
                    <a:pt x="602653" y="1519999"/>
                  </a:lnTo>
                  <a:lnTo>
                    <a:pt x="608545" y="1548320"/>
                  </a:lnTo>
                  <a:lnTo>
                    <a:pt x="608545" y="1553400"/>
                  </a:lnTo>
                  <a:lnTo>
                    <a:pt x="607974" y="1558531"/>
                  </a:lnTo>
                  <a:lnTo>
                    <a:pt x="606323" y="1566062"/>
                  </a:lnTo>
                  <a:lnTo>
                    <a:pt x="606933" y="1568678"/>
                  </a:lnTo>
                  <a:lnTo>
                    <a:pt x="610120" y="1572653"/>
                  </a:lnTo>
                  <a:lnTo>
                    <a:pt x="612533" y="1573796"/>
                  </a:lnTo>
                  <a:lnTo>
                    <a:pt x="660895" y="1573796"/>
                  </a:lnTo>
                  <a:lnTo>
                    <a:pt x="671576" y="1571625"/>
                  </a:lnTo>
                  <a:lnTo>
                    <a:pt x="680300" y="1565732"/>
                  </a:lnTo>
                  <a:lnTo>
                    <a:pt x="686181" y="1557007"/>
                  </a:lnTo>
                  <a:lnTo>
                    <a:pt x="688340" y="1546339"/>
                  </a:lnTo>
                  <a:lnTo>
                    <a:pt x="688340" y="1291094"/>
                  </a:lnTo>
                  <a:close/>
                </a:path>
                <a:path w="934085" h="3176904">
                  <a:moveTo>
                    <a:pt x="734187" y="2513622"/>
                  </a:moveTo>
                  <a:lnTo>
                    <a:pt x="732904" y="2502966"/>
                  </a:lnTo>
                  <a:lnTo>
                    <a:pt x="731113" y="2497302"/>
                  </a:lnTo>
                  <a:lnTo>
                    <a:pt x="729373" y="2491790"/>
                  </a:lnTo>
                  <a:lnTo>
                    <a:pt x="724700" y="2482494"/>
                  </a:lnTo>
                  <a:lnTo>
                    <a:pt x="724103" y="2481313"/>
                  </a:lnTo>
                  <a:lnTo>
                    <a:pt x="717588" y="2472766"/>
                  </a:lnTo>
                  <a:lnTo>
                    <a:pt x="699427" y="2454148"/>
                  </a:lnTo>
                  <a:lnTo>
                    <a:pt x="699427" y="2482494"/>
                  </a:lnTo>
                  <a:lnTo>
                    <a:pt x="650811" y="2482494"/>
                  </a:lnTo>
                  <a:lnTo>
                    <a:pt x="645718" y="2477427"/>
                  </a:lnTo>
                  <a:lnTo>
                    <a:pt x="645718" y="2426246"/>
                  </a:lnTo>
                  <a:lnTo>
                    <a:pt x="699427" y="2482494"/>
                  </a:lnTo>
                  <a:lnTo>
                    <a:pt x="699427" y="2454148"/>
                  </a:lnTo>
                  <a:lnTo>
                    <a:pt x="672223" y="2426246"/>
                  </a:lnTo>
                  <a:lnTo>
                    <a:pt x="639737" y="2400084"/>
                  </a:lnTo>
                  <a:lnTo>
                    <a:pt x="617893" y="2395118"/>
                  </a:lnTo>
                  <a:lnTo>
                    <a:pt x="238023" y="2395118"/>
                  </a:lnTo>
                  <a:lnTo>
                    <a:pt x="226720" y="2397404"/>
                  </a:lnTo>
                  <a:lnTo>
                    <a:pt x="217487" y="2403640"/>
                  </a:lnTo>
                  <a:lnTo>
                    <a:pt x="211251" y="2412898"/>
                  </a:lnTo>
                  <a:lnTo>
                    <a:pt x="208965" y="2424214"/>
                  </a:lnTo>
                  <a:lnTo>
                    <a:pt x="208965" y="2514727"/>
                  </a:lnTo>
                  <a:lnTo>
                    <a:pt x="156819" y="2514727"/>
                  </a:lnTo>
                  <a:lnTo>
                    <a:pt x="145491" y="2517013"/>
                  </a:lnTo>
                  <a:lnTo>
                    <a:pt x="136245" y="2523261"/>
                  </a:lnTo>
                  <a:lnTo>
                    <a:pt x="130009" y="2532519"/>
                  </a:lnTo>
                  <a:lnTo>
                    <a:pt x="127723" y="2543822"/>
                  </a:lnTo>
                  <a:lnTo>
                    <a:pt x="127723" y="3147199"/>
                  </a:lnTo>
                  <a:lnTo>
                    <a:pt x="130009" y="3158515"/>
                  </a:lnTo>
                  <a:lnTo>
                    <a:pt x="136245" y="3167773"/>
                  </a:lnTo>
                  <a:lnTo>
                    <a:pt x="145491" y="3174009"/>
                  </a:lnTo>
                  <a:lnTo>
                    <a:pt x="156819" y="3176295"/>
                  </a:lnTo>
                  <a:lnTo>
                    <a:pt x="623874" y="3176295"/>
                  </a:lnTo>
                  <a:lnTo>
                    <a:pt x="652983" y="3147199"/>
                  </a:lnTo>
                  <a:lnTo>
                    <a:pt x="652983" y="3056686"/>
                  </a:lnTo>
                  <a:lnTo>
                    <a:pt x="705129" y="3056686"/>
                  </a:lnTo>
                  <a:lnTo>
                    <a:pt x="716432" y="3054400"/>
                  </a:lnTo>
                  <a:lnTo>
                    <a:pt x="725665" y="3048152"/>
                  </a:lnTo>
                  <a:lnTo>
                    <a:pt x="731901" y="3038881"/>
                  </a:lnTo>
                  <a:lnTo>
                    <a:pt x="734187" y="3027591"/>
                  </a:lnTo>
                  <a:lnTo>
                    <a:pt x="734187" y="2950908"/>
                  </a:lnTo>
                  <a:lnTo>
                    <a:pt x="730237" y="2946908"/>
                  </a:lnTo>
                  <a:lnTo>
                    <a:pt x="720369" y="2946908"/>
                  </a:lnTo>
                  <a:lnTo>
                    <a:pt x="716381" y="2950908"/>
                  </a:lnTo>
                  <a:lnTo>
                    <a:pt x="716381" y="3033826"/>
                  </a:lnTo>
                  <a:lnTo>
                    <a:pt x="711327" y="3038881"/>
                  </a:lnTo>
                  <a:lnTo>
                    <a:pt x="635165" y="3038881"/>
                  </a:lnTo>
                  <a:lnTo>
                    <a:pt x="635165" y="3056686"/>
                  </a:lnTo>
                  <a:lnTo>
                    <a:pt x="635165" y="3153422"/>
                  </a:lnTo>
                  <a:lnTo>
                    <a:pt x="630110" y="3158490"/>
                  </a:lnTo>
                  <a:lnTo>
                    <a:pt x="150583" y="3158490"/>
                  </a:lnTo>
                  <a:lnTo>
                    <a:pt x="145529" y="3153422"/>
                  </a:lnTo>
                  <a:lnTo>
                    <a:pt x="145529" y="2537587"/>
                  </a:lnTo>
                  <a:lnTo>
                    <a:pt x="150583" y="2532532"/>
                  </a:lnTo>
                  <a:lnTo>
                    <a:pt x="208965" y="2532532"/>
                  </a:lnTo>
                  <a:lnTo>
                    <a:pt x="208965" y="3027591"/>
                  </a:lnTo>
                  <a:lnTo>
                    <a:pt x="211251" y="3038881"/>
                  </a:lnTo>
                  <a:lnTo>
                    <a:pt x="217487" y="3048152"/>
                  </a:lnTo>
                  <a:lnTo>
                    <a:pt x="226720" y="3054400"/>
                  </a:lnTo>
                  <a:lnTo>
                    <a:pt x="238023" y="3056686"/>
                  </a:lnTo>
                  <a:lnTo>
                    <a:pt x="635165" y="3056686"/>
                  </a:lnTo>
                  <a:lnTo>
                    <a:pt x="635165" y="3038881"/>
                  </a:lnTo>
                  <a:lnTo>
                    <a:pt x="231825" y="3038881"/>
                  </a:lnTo>
                  <a:lnTo>
                    <a:pt x="226771" y="3033826"/>
                  </a:lnTo>
                  <a:lnTo>
                    <a:pt x="226771" y="2532532"/>
                  </a:lnTo>
                  <a:lnTo>
                    <a:pt x="226771" y="2417991"/>
                  </a:lnTo>
                  <a:lnTo>
                    <a:pt x="231825" y="2412923"/>
                  </a:lnTo>
                  <a:lnTo>
                    <a:pt x="621284" y="2412923"/>
                  </a:lnTo>
                  <a:lnTo>
                    <a:pt x="625297" y="2413749"/>
                  </a:lnTo>
                  <a:lnTo>
                    <a:pt x="629297" y="2415095"/>
                  </a:lnTo>
                  <a:lnTo>
                    <a:pt x="628434" y="2417597"/>
                  </a:lnTo>
                  <a:lnTo>
                    <a:pt x="627900" y="2420620"/>
                  </a:lnTo>
                  <a:lnTo>
                    <a:pt x="627900" y="2471204"/>
                  </a:lnTo>
                  <a:lnTo>
                    <a:pt x="630186" y="2482494"/>
                  </a:lnTo>
                  <a:lnTo>
                    <a:pt x="636447" y="2491765"/>
                  </a:lnTo>
                  <a:lnTo>
                    <a:pt x="645693" y="2498001"/>
                  </a:lnTo>
                  <a:lnTo>
                    <a:pt x="657009" y="2500299"/>
                  </a:lnTo>
                  <a:lnTo>
                    <a:pt x="705662" y="2500299"/>
                  </a:lnTo>
                  <a:lnTo>
                    <a:pt x="709574" y="2499017"/>
                  </a:lnTo>
                  <a:lnTo>
                    <a:pt x="712393" y="2497302"/>
                  </a:lnTo>
                  <a:lnTo>
                    <a:pt x="714806" y="2502865"/>
                  </a:lnTo>
                  <a:lnTo>
                    <a:pt x="716381" y="2508885"/>
                  </a:lnTo>
                  <a:lnTo>
                    <a:pt x="716381" y="2875496"/>
                  </a:lnTo>
                  <a:lnTo>
                    <a:pt x="720369" y="2879483"/>
                  </a:lnTo>
                  <a:lnTo>
                    <a:pt x="730237" y="2879483"/>
                  </a:lnTo>
                  <a:lnTo>
                    <a:pt x="734187" y="2875496"/>
                  </a:lnTo>
                  <a:lnTo>
                    <a:pt x="734187" y="2513622"/>
                  </a:lnTo>
                  <a:close/>
                </a:path>
                <a:path w="934085" h="3176904">
                  <a:moveTo>
                    <a:pt x="795743" y="408622"/>
                  </a:moveTo>
                  <a:lnTo>
                    <a:pt x="787311" y="407466"/>
                  </a:lnTo>
                  <a:lnTo>
                    <a:pt x="784580" y="407466"/>
                  </a:lnTo>
                  <a:lnTo>
                    <a:pt x="781850" y="407873"/>
                  </a:lnTo>
                  <a:lnTo>
                    <a:pt x="779233" y="408622"/>
                  </a:lnTo>
                  <a:lnTo>
                    <a:pt x="795743" y="408622"/>
                  </a:lnTo>
                  <a:close/>
                </a:path>
                <a:path w="934085" h="3176904">
                  <a:moveTo>
                    <a:pt x="810247" y="1720557"/>
                  </a:moveTo>
                  <a:lnTo>
                    <a:pt x="808088" y="1709915"/>
                  </a:lnTo>
                  <a:lnTo>
                    <a:pt x="802195" y="1701165"/>
                  </a:lnTo>
                  <a:lnTo>
                    <a:pt x="793470" y="1695272"/>
                  </a:lnTo>
                  <a:lnTo>
                    <a:pt x="793445" y="1714677"/>
                  </a:lnTo>
                  <a:lnTo>
                    <a:pt x="793445" y="1981682"/>
                  </a:lnTo>
                  <a:lnTo>
                    <a:pt x="788682" y="1986457"/>
                  </a:lnTo>
                  <a:lnTo>
                    <a:pt x="521677" y="1986457"/>
                  </a:lnTo>
                  <a:lnTo>
                    <a:pt x="516902" y="1981682"/>
                  </a:lnTo>
                  <a:lnTo>
                    <a:pt x="516902" y="1944116"/>
                  </a:lnTo>
                  <a:lnTo>
                    <a:pt x="518388" y="1941156"/>
                  </a:lnTo>
                  <a:lnTo>
                    <a:pt x="519188" y="1940217"/>
                  </a:lnTo>
                  <a:lnTo>
                    <a:pt x="519430" y="1940217"/>
                  </a:lnTo>
                  <a:lnTo>
                    <a:pt x="519633" y="1940255"/>
                  </a:lnTo>
                  <a:lnTo>
                    <a:pt x="525576" y="1940255"/>
                  </a:lnTo>
                  <a:lnTo>
                    <a:pt x="525741" y="1940217"/>
                  </a:lnTo>
                  <a:lnTo>
                    <a:pt x="560374" y="1933016"/>
                  </a:lnTo>
                  <a:lnTo>
                    <a:pt x="589140" y="1913432"/>
                  </a:lnTo>
                  <a:lnTo>
                    <a:pt x="608736" y="1884654"/>
                  </a:lnTo>
                  <a:lnTo>
                    <a:pt x="615962" y="1849856"/>
                  </a:lnTo>
                  <a:lnTo>
                    <a:pt x="608736" y="1815071"/>
                  </a:lnTo>
                  <a:lnTo>
                    <a:pt x="589140" y="1786293"/>
                  </a:lnTo>
                  <a:lnTo>
                    <a:pt x="560374" y="1766709"/>
                  </a:lnTo>
                  <a:lnTo>
                    <a:pt x="525741" y="1759508"/>
                  </a:lnTo>
                  <a:lnTo>
                    <a:pt x="525576" y="1759470"/>
                  </a:lnTo>
                  <a:lnTo>
                    <a:pt x="519531" y="1759470"/>
                  </a:lnTo>
                  <a:lnTo>
                    <a:pt x="519366" y="1759508"/>
                  </a:lnTo>
                  <a:lnTo>
                    <a:pt x="519188" y="1759508"/>
                  </a:lnTo>
                  <a:lnTo>
                    <a:pt x="518388" y="1758569"/>
                  </a:lnTo>
                  <a:lnTo>
                    <a:pt x="516902" y="1755648"/>
                  </a:lnTo>
                  <a:lnTo>
                    <a:pt x="516902" y="1714677"/>
                  </a:lnTo>
                  <a:lnTo>
                    <a:pt x="521677" y="1709915"/>
                  </a:lnTo>
                  <a:lnTo>
                    <a:pt x="569429" y="1709915"/>
                  </a:lnTo>
                  <a:lnTo>
                    <a:pt x="577329" y="1706816"/>
                  </a:lnTo>
                  <a:lnTo>
                    <a:pt x="584822" y="1697951"/>
                  </a:lnTo>
                  <a:lnTo>
                    <a:pt x="586092" y="1693710"/>
                  </a:lnTo>
                  <a:lnTo>
                    <a:pt x="585736" y="1690484"/>
                  </a:lnTo>
                  <a:lnTo>
                    <a:pt x="585622" y="1684007"/>
                  </a:lnTo>
                  <a:lnTo>
                    <a:pt x="591096" y="1656956"/>
                  </a:lnTo>
                  <a:lnTo>
                    <a:pt x="606018" y="1634845"/>
                  </a:lnTo>
                  <a:lnTo>
                    <a:pt x="628129" y="1619923"/>
                  </a:lnTo>
                  <a:lnTo>
                    <a:pt x="655180" y="1614449"/>
                  </a:lnTo>
                  <a:lnTo>
                    <a:pt x="682231" y="1619923"/>
                  </a:lnTo>
                  <a:lnTo>
                    <a:pt x="704342" y="1634845"/>
                  </a:lnTo>
                  <a:lnTo>
                    <a:pt x="719264" y="1656956"/>
                  </a:lnTo>
                  <a:lnTo>
                    <a:pt x="724738" y="1684007"/>
                  </a:lnTo>
                  <a:lnTo>
                    <a:pt x="724611" y="1690484"/>
                  </a:lnTo>
                  <a:lnTo>
                    <a:pt x="724230" y="1693710"/>
                  </a:lnTo>
                  <a:lnTo>
                    <a:pt x="725538" y="1697951"/>
                  </a:lnTo>
                  <a:lnTo>
                    <a:pt x="733031" y="1706816"/>
                  </a:lnTo>
                  <a:lnTo>
                    <a:pt x="740930" y="1709915"/>
                  </a:lnTo>
                  <a:lnTo>
                    <a:pt x="788682" y="1709915"/>
                  </a:lnTo>
                  <a:lnTo>
                    <a:pt x="793445" y="1714677"/>
                  </a:lnTo>
                  <a:lnTo>
                    <a:pt x="793445" y="1695272"/>
                  </a:lnTo>
                  <a:lnTo>
                    <a:pt x="782802" y="1693113"/>
                  </a:lnTo>
                  <a:lnTo>
                    <a:pt x="745261" y="1693113"/>
                  </a:lnTo>
                  <a:lnTo>
                    <a:pt x="742378" y="1691601"/>
                  </a:lnTo>
                  <a:lnTo>
                    <a:pt x="741502" y="1690789"/>
                  </a:lnTo>
                  <a:lnTo>
                    <a:pt x="741540" y="1684007"/>
                  </a:lnTo>
                  <a:lnTo>
                    <a:pt x="734733" y="1650428"/>
                  </a:lnTo>
                  <a:lnTo>
                    <a:pt x="716216" y="1622971"/>
                  </a:lnTo>
                  <a:lnTo>
                    <a:pt x="703580" y="1614449"/>
                  </a:lnTo>
                  <a:lnTo>
                    <a:pt x="688759" y="1604441"/>
                  </a:lnTo>
                  <a:lnTo>
                    <a:pt x="655180" y="1597647"/>
                  </a:lnTo>
                  <a:lnTo>
                    <a:pt x="621601" y="1604441"/>
                  </a:lnTo>
                  <a:lnTo>
                    <a:pt x="594144" y="1622971"/>
                  </a:lnTo>
                  <a:lnTo>
                    <a:pt x="575627" y="1650428"/>
                  </a:lnTo>
                  <a:lnTo>
                    <a:pt x="568820" y="1684007"/>
                  </a:lnTo>
                  <a:lnTo>
                    <a:pt x="568820" y="1690789"/>
                  </a:lnTo>
                  <a:lnTo>
                    <a:pt x="567944" y="1691627"/>
                  </a:lnTo>
                  <a:lnTo>
                    <a:pt x="565099" y="1693113"/>
                  </a:lnTo>
                  <a:lnTo>
                    <a:pt x="527558" y="1693113"/>
                  </a:lnTo>
                  <a:lnTo>
                    <a:pt x="516877" y="1695272"/>
                  </a:lnTo>
                  <a:lnTo>
                    <a:pt x="508152" y="1701165"/>
                  </a:lnTo>
                  <a:lnTo>
                    <a:pt x="502272" y="1709889"/>
                  </a:lnTo>
                  <a:lnTo>
                    <a:pt x="500113" y="1720557"/>
                  </a:lnTo>
                  <a:lnTo>
                    <a:pt x="500113" y="1750707"/>
                  </a:lnTo>
                  <a:lnTo>
                    <a:pt x="501650" y="1761464"/>
                  </a:lnTo>
                  <a:lnTo>
                    <a:pt x="505891" y="1769821"/>
                  </a:lnTo>
                  <a:lnTo>
                    <a:pt x="512305" y="1775015"/>
                  </a:lnTo>
                  <a:lnTo>
                    <a:pt x="520306" y="1776272"/>
                  </a:lnTo>
                  <a:lnTo>
                    <a:pt x="525576" y="1776272"/>
                  </a:lnTo>
                  <a:lnTo>
                    <a:pt x="553897" y="1782165"/>
                  </a:lnTo>
                  <a:lnTo>
                    <a:pt x="577329" y="1798116"/>
                  </a:lnTo>
                  <a:lnTo>
                    <a:pt x="593280" y="1821535"/>
                  </a:lnTo>
                  <a:lnTo>
                    <a:pt x="599160" y="1849856"/>
                  </a:lnTo>
                  <a:lnTo>
                    <a:pt x="593280" y="1878190"/>
                  </a:lnTo>
                  <a:lnTo>
                    <a:pt x="577329" y="1901609"/>
                  </a:lnTo>
                  <a:lnTo>
                    <a:pt x="553897" y="1917560"/>
                  </a:lnTo>
                  <a:lnTo>
                    <a:pt x="525576" y="1923453"/>
                  </a:lnTo>
                  <a:lnTo>
                    <a:pt x="520306" y="1923453"/>
                  </a:lnTo>
                  <a:lnTo>
                    <a:pt x="512305" y="1924710"/>
                  </a:lnTo>
                  <a:lnTo>
                    <a:pt x="505891" y="1929904"/>
                  </a:lnTo>
                  <a:lnTo>
                    <a:pt x="501650" y="1938274"/>
                  </a:lnTo>
                  <a:lnTo>
                    <a:pt x="500113" y="1949056"/>
                  </a:lnTo>
                  <a:lnTo>
                    <a:pt x="500113" y="1975802"/>
                  </a:lnTo>
                  <a:lnTo>
                    <a:pt x="502259" y="1986457"/>
                  </a:lnTo>
                  <a:lnTo>
                    <a:pt x="508152" y="1995195"/>
                  </a:lnTo>
                  <a:lnTo>
                    <a:pt x="516877" y="2001088"/>
                  </a:lnTo>
                  <a:lnTo>
                    <a:pt x="527558" y="2003259"/>
                  </a:lnTo>
                  <a:lnTo>
                    <a:pt x="782802" y="2003259"/>
                  </a:lnTo>
                  <a:lnTo>
                    <a:pt x="793470" y="2001088"/>
                  </a:lnTo>
                  <a:lnTo>
                    <a:pt x="802195" y="1995195"/>
                  </a:lnTo>
                  <a:lnTo>
                    <a:pt x="808088" y="1986457"/>
                  </a:lnTo>
                  <a:lnTo>
                    <a:pt x="810247" y="1975802"/>
                  </a:lnTo>
                  <a:lnTo>
                    <a:pt x="810247" y="1720557"/>
                  </a:lnTo>
                  <a:close/>
                </a:path>
                <a:path w="934085" h="3176904">
                  <a:moveTo>
                    <a:pt x="933475" y="691743"/>
                  </a:moveTo>
                  <a:lnTo>
                    <a:pt x="930300" y="680034"/>
                  </a:lnTo>
                  <a:lnTo>
                    <a:pt x="916533" y="652614"/>
                  </a:lnTo>
                  <a:lnTo>
                    <a:pt x="916533" y="694283"/>
                  </a:lnTo>
                  <a:lnTo>
                    <a:pt x="914133" y="701433"/>
                  </a:lnTo>
                  <a:lnTo>
                    <a:pt x="888352" y="714336"/>
                  </a:lnTo>
                  <a:lnTo>
                    <a:pt x="886599" y="714756"/>
                  </a:lnTo>
                  <a:lnTo>
                    <a:pt x="880237" y="714756"/>
                  </a:lnTo>
                  <a:lnTo>
                    <a:pt x="876084" y="712203"/>
                  </a:lnTo>
                  <a:lnTo>
                    <a:pt x="765733" y="492353"/>
                  </a:lnTo>
                  <a:lnTo>
                    <a:pt x="768083" y="485203"/>
                  </a:lnTo>
                  <a:lnTo>
                    <a:pt x="793864" y="472262"/>
                  </a:lnTo>
                  <a:lnTo>
                    <a:pt x="795616" y="471843"/>
                  </a:lnTo>
                  <a:lnTo>
                    <a:pt x="801941" y="471843"/>
                  </a:lnTo>
                  <a:lnTo>
                    <a:pt x="806170" y="474395"/>
                  </a:lnTo>
                  <a:lnTo>
                    <a:pt x="913574" y="688454"/>
                  </a:lnTo>
                  <a:lnTo>
                    <a:pt x="916533" y="694283"/>
                  </a:lnTo>
                  <a:lnTo>
                    <a:pt x="916533" y="652614"/>
                  </a:lnTo>
                  <a:lnTo>
                    <a:pt x="825817" y="471843"/>
                  </a:lnTo>
                  <a:lnTo>
                    <a:pt x="825284" y="470801"/>
                  </a:lnTo>
                  <a:lnTo>
                    <a:pt x="822147" y="464591"/>
                  </a:lnTo>
                  <a:lnTo>
                    <a:pt x="817994" y="460248"/>
                  </a:lnTo>
                  <a:lnTo>
                    <a:pt x="812977" y="457327"/>
                  </a:lnTo>
                  <a:lnTo>
                    <a:pt x="814730" y="454863"/>
                  </a:lnTo>
                  <a:lnTo>
                    <a:pt x="816152" y="452094"/>
                  </a:lnTo>
                  <a:lnTo>
                    <a:pt x="817130" y="449097"/>
                  </a:lnTo>
                  <a:lnTo>
                    <a:pt x="819708" y="441363"/>
                  </a:lnTo>
                  <a:lnTo>
                    <a:pt x="800404" y="410654"/>
                  </a:lnTo>
                  <a:lnTo>
                    <a:pt x="800404" y="440194"/>
                  </a:lnTo>
                  <a:lnTo>
                    <a:pt x="798385" y="446265"/>
                  </a:lnTo>
                  <a:lnTo>
                    <a:pt x="796290" y="448691"/>
                  </a:lnTo>
                  <a:lnTo>
                    <a:pt x="753122" y="470357"/>
                  </a:lnTo>
                  <a:lnTo>
                    <a:pt x="751332" y="470801"/>
                  </a:lnTo>
                  <a:lnTo>
                    <a:pt x="745045" y="470801"/>
                  </a:lnTo>
                  <a:lnTo>
                    <a:pt x="740816" y="468223"/>
                  </a:lnTo>
                  <a:lnTo>
                    <a:pt x="735164" y="456920"/>
                  </a:lnTo>
                  <a:lnTo>
                    <a:pt x="737527" y="449770"/>
                  </a:lnTo>
                  <a:lnTo>
                    <a:pt x="783717" y="426580"/>
                  </a:lnTo>
                  <a:lnTo>
                    <a:pt x="785482" y="426173"/>
                  </a:lnTo>
                  <a:lnTo>
                    <a:pt x="791845" y="426173"/>
                  </a:lnTo>
                  <a:lnTo>
                    <a:pt x="800404" y="440194"/>
                  </a:lnTo>
                  <a:lnTo>
                    <a:pt x="800404" y="410654"/>
                  </a:lnTo>
                  <a:lnTo>
                    <a:pt x="795807" y="408635"/>
                  </a:lnTo>
                  <a:lnTo>
                    <a:pt x="779233" y="408622"/>
                  </a:lnTo>
                  <a:lnTo>
                    <a:pt x="777671" y="405523"/>
                  </a:lnTo>
                  <a:lnTo>
                    <a:pt x="772464" y="395122"/>
                  </a:lnTo>
                  <a:lnTo>
                    <a:pt x="791171" y="379082"/>
                  </a:lnTo>
                  <a:lnTo>
                    <a:pt x="807123" y="360438"/>
                  </a:lnTo>
                  <a:lnTo>
                    <a:pt x="820051" y="339458"/>
                  </a:lnTo>
                  <a:lnTo>
                    <a:pt x="829741" y="316407"/>
                  </a:lnTo>
                  <a:lnTo>
                    <a:pt x="836726" y="285521"/>
                  </a:lnTo>
                  <a:lnTo>
                    <a:pt x="837526" y="254330"/>
                  </a:lnTo>
                  <a:lnTo>
                    <a:pt x="832218" y="223583"/>
                  </a:lnTo>
                  <a:lnTo>
                    <a:pt x="820839" y="194043"/>
                  </a:lnTo>
                  <a:lnTo>
                    <a:pt x="818870" y="191198"/>
                  </a:lnTo>
                  <a:lnTo>
                    <a:pt x="818870" y="255663"/>
                  </a:lnTo>
                  <a:lnTo>
                    <a:pt x="818146" y="283210"/>
                  </a:lnTo>
                  <a:lnTo>
                    <a:pt x="800760" y="335826"/>
                  </a:lnTo>
                  <a:lnTo>
                    <a:pt x="765390" y="377037"/>
                  </a:lnTo>
                  <a:lnTo>
                    <a:pt x="761619" y="379450"/>
                  </a:lnTo>
                  <a:lnTo>
                    <a:pt x="761619" y="415290"/>
                  </a:lnTo>
                  <a:lnTo>
                    <a:pt x="745832" y="423176"/>
                  </a:lnTo>
                  <a:lnTo>
                    <a:pt x="744067" y="419658"/>
                  </a:lnTo>
                  <a:lnTo>
                    <a:pt x="740968" y="413448"/>
                  </a:lnTo>
                  <a:lnTo>
                    <a:pt x="749007" y="409409"/>
                  </a:lnTo>
                  <a:lnTo>
                    <a:pt x="749274" y="409333"/>
                  </a:lnTo>
                  <a:lnTo>
                    <a:pt x="749490" y="409181"/>
                  </a:lnTo>
                  <a:lnTo>
                    <a:pt x="749757" y="409079"/>
                  </a:lnTo>
                  <a:lnTo>
                    <a:pt x="750049" y="408889"/>
                  </a:lnTo>
                  <a:lnTo>
                    <a:pt x="750316" y="408774"/>
                  </a:lnTo>
                  <a:lnTo>
                    <a:pt x="752754" y="407543"/>
                  </a:lnTo>
                  <a:lnTo>
                    <a:pt x="756754" y="405523"/>
                  </a:lnTo>
                  <a:lnTo>
                    <a:pt x="761619" y="415290"/>
                  </a:lnTo>
                  <a:lnTo>
                    <a:pt x="761619" y="379450"/>
                  </a:lnTo>
                  <a:lnTo>
                    <a:pt x="725233" y="399275"/>
                  </a:lnTo>
                  <a:lnTo>
                    <a:pt x="677697" y="407543"/>
                  </a:lnTo>
                  <a:lnTo>
                    <a:pt x="638556" y="402107"/>
                  </a:lnTo>
                  <a:lnTo>
                    <a:pt x="603211" y="386549"/>
                  </a:lnTo>
                  <a:lnTo>
                    <a:pt x="578853" y="366420"/>
                  </a:lnTo>
                  <a:lnTo>
                    <a:pt x="573455" y="361962"/>
                  </a:lnTo>
                  <a:lnTo>
                    <a:pt x="551027" y="329425"/>
                  </a:lnTo>
                  <a:lnTo>
                    <a:pt x="537438" y="286232"/>
                  </a:lnTo>
                  <a:lnTo>
                    <a:pt x="537972" y="244551"/>
                  </a:lnTo>
                  <a:lnTo>
                    <a:pt x="551649" y="201307"/>
                  </a:lnTo>
                  <a:lnTo>
                    <a:pt x="577354" y="165900"/>
                  </a:lnTo>
                  <a:lnTo>
                    <a:pt x="614070" y="139382"/>
                  </a:lnTo>
                  <a:lnTo>
                    <a:pt x="661009" y="125260"/>
                  </a:lnTo>
                  <a:lnTo>
                    <a:pt x="677443" y="124307"/>
                  </a:lnTo>
                  <a:lnTo>
                    <a:pt x="716597" y="129743"/>
                  </a:lnTo>
                  <a:lnTo>
                    <a:pt x="751941" y="145300"/>
                  </a:lnTo>
                  <a:lnTo>
                    <a:pt x="781710" y="169887"/>
                  </a:lnTo>
                  <a:lnTo>
                    <a:pt x="804113" y="202425"/>
                  </a:lnTo>
                  <a:lnTo>
                    <a:pt x="818870" y="255663"/>
                  </a:lnTo>
                  <a:lnTo>
                    <a:pt x="818870" y="191198"/>
                  </a:lnTo>
                  <a:lnTo>
                    <a:pt x="795464" y="157213"/>
                  </a:lnTo>
                  <a:lnTo>
                    <a:pt x="761771" y="129374"/>
                  </a:lnTo>
                  <a:lnTo>
                    <a:pt x="721766" y="111747"/>
                  </a:lnTo>
                  <a:lnTo>
                    <a:pt x="677443" y="105600"/>
                  </a:lnTo>
                  <a:lnTo>
                    <a:pt x="658825" y="106680"/>
                  </a:lnTo>
                  <a:lnTo>
                    <a:pt x="605688" y="122669"/>
                  </a:lnTo>
                  <a:lnTo>
                    <a:pt x="564121" y="152666"/>
                  </a:lnTo>
                  <a:lnTo>
                    <a:pt x="535025" y="192773"/>
                  </a:lnTo>
                  <a:lnTo>
                    <a:pt x="519569" y="239382"/>
                  </a:lnTo>
                  <a:lnTo>
                    <a:pt x="518960" y="288925"/>
                  </a:lnTo>
                  <a:lnTo>
                    <a:pt x="534352" y="337845"/>
                  </a:lnTo>
                  <a:lnTo>
                    <a:pt x="536333" y="341807"/>
                  </a:lnTo>
                  <a:lnTo>
                    <a:pt x="538505" y="345630"/>
                  </a:lnTo>
                  <a:lnTo>
                    <a:pt x="540778" y="349364"/>
                  </a:lnTo>
                  <a:lnTo>
                    <a:pt x="508609" y="406412"/>
                  </a:lnTo>
                  <a:lnTo>
                    <a:pt x="443738" y="248056"/>
                  </a:lnTo>
                  <a:lnTo>
                    <a:pt x="442315" y="244551"/>
                  </a:lnTo>
                  <a:lnTo>
                    <a:pt x="438873" y="242265"/>
                  </a:lnTo>
                  <a:lnTo>
                    <a:pt x="357136" y="242265"/>
                  </a:lnTo>
                  <a:lnTo>
                    <a:pt x="204228" y="24384"/>
                  </a:lnTo>
                  <a:lnTo>
                    <a:pt x="190030" y="4152"/>
                  </a:lnTo>
                  <a:lnTo>
                    <a:pt x="188417" y="1828"/>
                  </a:lnTo>
                  <a:lnTo>
                    <a:pt x="185839" y="368"/>
                  </a:lnTo>
                  <a:lnTo>
                    <a:pt x="180149" y="0"/>
                  </a:lnTo>
                  <a:lnTo>
                    <a:pt x="177419" y="1079"/>
                  </a:lnTo>
                  <a:lnTo>
                    <a:pt x="175514" y="3175"/>
                  </a:lnTo>
                  <a:lnTo>
                    <a:pt x="0" y="193852"/>
                  </a:lnTo>
                  <a:lnTo>
                    <a:pt x="241" y="199771"/>
                  </a:lnTo>
                  <a:lnTo>
                    <a:pt x="7861" y="206756"/>
                  </a:lnTo>
                  <a:lnTo>
                    <a:pt x="13766" y="206502"/>
                  </a:lnTo>
                  <a:lnTo>
                    <a:pt x="181419" y="24384"/>
                  </a:lnTo>
                  <a:lnTo>
                    <a:pt x="346367" y="259473"/>
                  </a:lnTo>
                  <a:lnTo>
                    <a:pt x="349211" y="260972"/>
                  </a:lnTo>
                  <a:lnTo>
                    <a:pt x="428815" y="260972"/>
                  </a:lnTo>
                  <a:lnTo>
                    <a:pt x="488403" y="406412"/>
                  </a:lnTo>
                  <a:lnTo>
                    <a:pt x="500011" y="434695"/>
                  </a:lnTo>
                  <a:lnTo>
                    <a:pt x="503148" y="436943"/>
                  </a:lnTo>
                  <a:lnTo>
                    <a:pt x="506704" y="437172"/>
                  </a:lnTo>
                  <a:lnTo>
                    <a:pt x="506895" y="437210"/>
                  </a:lnTo>
                  <a:lnTo>
                    <a:pt x="510628" y="437210"/>
                  </a:lnTo>
                  <a:lnTo>
                    <a:pt x="513778" y="435368"/>
                  </a:lnTo>
                  <a:lnTo>
                    <a:pt x="530098" y="406412"/>
                  </a:lnTo>
                  <a:lnTo>
                    <a:pt x="552640" y="366420"/>
                  </a:lnTo>
                  <a:lnTo>
                    <a:pt x="577888" y="391604"/>
                  </a:lnTo>
                  <a:lnTo>
                    <a:pt x="607860" y="410400"/>
                  </a:lnTo>
                  <a:lnTo>
                    <a:pt x="641489" y="422173"/>
                  </a:lnTo>
                  <a:lnTo>
                    <a:pt x="677697" y="426250"/>
                  </a:lnTo>
                  <a:lnTo>
                    <a:pt x="689305" y="425831"/>
                  </a:lnTo>
                  <a:lnTo>
                    <a:pt x="700747" y="424599"/>
                  </a:lnTo>
                  <a:lnTo>
                    <a:pt x="712025" y="422541"/>
                  </a:lnTo>
                  <a:lnTo>
                    <a:pt x="723112" y="419658"/>
                  </a:lnTo>
                  <a:lnTo>
                    <a:pt x="729970" y="433311"/>
                  </a:lnTo>
                  <a:lnTo>
                    <a:pt x="722922" y="441058"/>
                  </a:lnTo>
                  <a:lnTo>
                    <a:pt x="718934" y="450545"/>
                  </a:lnTo>
                  <a:lnTo>
                    <a:pt x="718312" y="460870"/>
                  </a:lnTo>
                  <a:lnTo>
                    <a:pt x="721360" y="471131"/>
                  </a:lnTo>
                  <a:lnTo>
                    <a:pt x="748893" y="489470"/>
                  </a:lnTo>
                  <a:lnTo>
                    <a:pt x="748258" y="495160"/>
                  </a:lnTo>
                  <a:lnTo>
                    <a:pt x="857377" y="716622"/>
                  </a:lnTo>
                  <a:lnTo>
                    <a:pt x="884732" y="733450"/>
                  </a:lnTo>
                  <a:lnTo>
                    <a:pt x="889482" y="733450"/>
                  </a:lnTo>
                  <a:lnTo>
                    <a:pt x="924737" y="714756"/>
                  </a:lnTo>
                  <a:lnTo>
                    <a:pt x="931976" y="703364"/>
                  </a:lnTo>
                  <a:lnTo>
                    <a:pt x="933475" y="6917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17214" y="8203861"/>
              <a:ext cx="210885" cy="2127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56104" y="8068271"/>
              <a:ext cx="647065" cy="545465"/>
            </a:xfrm>
            <a:custGeom>
              <a:avLst/>
              <a:gdLst/>
              <a:ahLst/>
              <a:cxnLst/>
              <a:rect l="l" t="t" r="r" b="b"/>
              <a:pathLst>
                <a:path w="647064" h="545465">
                  <a:moveTo>
                    <a:pt x="107810" y="271081"/>
                  </a:moveTo>
                  <a:lnTo>
                    <a:pt x="103822" y="267093"/>
                  </a:lnTo>
                  <a:lnTo>
                    <a:pt x="3987" y="267093"/>
                  </a:lnTo>
                  <a:lnTo>
                    <a:pt x="0" y="271081"/>
                  </a:lnTo>
                  <a:lnTo>
                    <a:pt x="0" y="280911"/>
                  </a:lnTo>
                  <a:lnTo>
                    <a:pt x="3987" y="284911"/>
                  </a:lnTo>
                  <a:lnTo>
                    <a:pt x="103822" y="284911"/>
                  </a:lnTo>
                  <a:lnTo>
                    <a:pt x="107810" y="280911"/>
                  </a:lnTo>
                  <a:lnTo>
                    <a:pt x="107810" y="271081"/>
                  </a:lnTo>
                  <a:close/>
                </a:path>
                <a:path w="647064" h="545465">
                  <a:moveTo>
                    <a:pt x="107810" y="204304"/>
                  </a:moveTo>
                  <a:lnTo>
                    <a:pt x="103822" y="200355"/>
                  </a:lnTo>
                  <a:lnTo>
                    <a:pt x="3987" y="200355"/>
                  </a:lnTo>
                  <a:lnTo>
                    <a:pt x="0" y="204304"/>
                  </a:lnTo>
                  <a:lnTo>
                    <a:pt x="0" y="214172"/>
                  </a:lnTo>
                  <a:lnTo>
                    <a:pt x="3987" y="218160"/>
                  </a:lnTo>
                  <a:lnTo>
                    <a:pt x="103822" y="218160"/>
                  </a:lnTo>
                  <a:lnTo>
                    <a:pt x="107810" y="214172"/>
                  </a:lnTo>
                  <a:lnTo>
                    <a:pt x="107810" y="204304"/>
                  </a:lnTo>
                  <a:close/>
                </a:path>
                <a:path w="647064" h="545465">
                  <a:moveTo>
                    <a:pt x="123774" y="337870"/>
                  </a:moveTo>
                  <a:lnTo>
                    <a:pt x="119786" y="333883"/>
                  </a:lnTo>
                  <a:lnTo>
                    <a:pt x="3987" y="333883"/>
                  </a:lnTo>
                  <a:lnTo>
                    <a:pt x="0" y="337870"/>
                  </a:lnTo>
                  <a:lnTo>
                    <a:pt x="0" y="347700"/>
                  </a:lnTo>
                  <a:lnTo>
                    <a:pt x="3987" y="351688"/>
                  </a:lnTo>
                  <a:lnTo>
                    <a:pt x="119786" y="351688"/>
                  </a:lnTo>
                  <a:lnTo>
                    <a:pt x="123774" y="347700"/>
                  </a:lnTo>
                  <a:lnTo>
                    <a:pt x="123774" y="337870"/>
                  </a:lnTo>
                  <a:close/>
                </a:path>
                <a:path w="647064" h="545465">
                  <a:moveTo>
                    <a:pt x="123774" y="137553"/>
                  </a:moveTo>
                  <a:lnTo>
                    <a:pt x="119786" y="133565"/>
                  </a:lnTo>
                  <a:lnTo>
                    <a:pt x="3987" y="133565"/>
                  </a:lnTo>
                  <a:lnTo>
                    <a:pt x="0" y="137553"/>
                  </a:lnTo>
                  <a:lnTo>
                    <a:pt x="0" y="147383"/>
                  </a:lnTo>
                  <a:lnTo>
                    <a:pt x="3987" y="151371"/>
                  </a:lnTo>
                  <a:lnTo>
                    <a:pt x="119786" y="151371"/>
                  </a:lnTo>
                  <a:lnTo>
                    <a:pt x="123774" y="147383"/>
                  </a:lnTo>
                  <a:lnTo>
                    <a:pt x="123774" y="137553"/>
                  </a:lnTo>
                  <a:close/>
                </a:path>
                <a:path w="647064" h="545465">
                  <a:moveTo>
                    <a:pt x="334695" y="404622"/>
                  </a:moveTo>
                  <a:lnTo>
                    <a:pt x="330708" y="400634"/>
                  </a:lnTo>
                  <a:lnTo>
                    <a:pt x="3987" y="400634"/>
                  </a:lnTo>
                  <a:lnTo>
                    <a:pt x="0" y="404622"/>
                  </a:lnTo>
                  <a:lnTo>
                    <a:pt x="0" y="414451"/>
                  </a:lnTo>
                  <a:lnTo>
                    <a:pt x="3987" y="418439"/>
                  </a:lnTo>
                  <a:lnTo>
                    <a:pt x="330708" y="418439"/>
                  </a:lnTo>
                  <a:lnTo>
                    <a:pt x="334695" y="414451"/>
                  </a:lnTo>
                  <a:lnTo>
                    <a:pt x="334695" y="404622"/>
                  </a:lnTo>
                  <a:close/>
                </a:path>
                <a:path w="647064" h="545465">
                  <a:moveTo>
                    <a:pt x="334695" y="70777"/>
                  </a:moveTo>
                  <a:lnTo>
                    <a:pt x="330708" y="66776"/>
                  </a:lnTo>
                  <a:lnTo>
                    <a:pt x="3987" y="66776"/>
                  </a:lnTo>
                  <a:lnTo>
                    <a:pt x="0" y="70777"/>
                  </a:lnTo>
                  <a:lnTo>
                    <a:pt x="0" y="80606"/>
                  </a:lnTo>
                  <a:lnTo>
                    <a:pt x="3987" y="84594"/>
                  </a:lnTo>
                  <a:lnTo>
                    <a:pt x="330708" y="84594"/>
                  </a:lnTo>
                  <a:lnTo>
                    <a:pt x="334695" y="80606"/>
                  </a:lnTo>
                  <a:lnTo>
                    <a:pt x="334695" y="70777"/>
                  </a:lnTo>
                  <a:close/>
                </a:path>
                <a:path w="647064" h="545465">
                  <a:moveTo>
                    <a:pt x="334695" y="4025"/>
                  </a:moveTo>
                  <a:lnTo>
                    <a:pt x="330708" y="0"/>
                  </a:lnTo>
                  <a:lnTo>
                    <a:pt x="3987" y="0"/>
                  </a:lnTo>
                  <a:lnTo>
                    <a:pt x="0" y="4025"/>
                  </a:lnTo>
                  <a:lnTo>
                    <a:pt x="0" y="13855"/>
                  </a:lnTo>
                  <a:lnTo>
                    <a:pt x="3987" y="17805"/>
                  </a:lnTo>
                  <a:lnTo>
                    <a:pt x="330708" y="17805"/>
                  </a:lnTo>
                  <a:lnTo>
                    <a:pt x="334695" y="13855"/>
                  </a:lnTo>
                  <a:lnTo>
                    <a:pt x="334695" y="4025"/>
                  </a:lnTo>
                  <a:close/>
                </a:path>
                <a:path w="647064" h="545465">
                  <a:moveTo>
                    <a:pt x="646887" y="507022"/>
                  </a:moveTo>
                  <a:lnTo>
                    <a:pt x="644893" y="491566"/>
                  </a:lnTo>
                  <a:lnTo>
                    <a:pt x="640981" y="484720"/>
                  </a:lnTo>
                  <a:lnTo>
                    <a:pt x="628624" y="475183"/>
                  </a:lnTo>
                  <a:lnTo>
                    <a:pt x="628624" y="504558"/>
                  </a:lnTo>
                  <a:lnTo>
                    <a:pt x="627837" y="507517"/>
                  </a:lnTo>
                  <a:lnTo>
                    <a:pt x="626021" y="509905"/>
                  </a:lnTo>
                  <a:lnTo>
                    <a:pt x="613727" y="525792"/>
                  </a:lnTo>
                  <a:lnTo>
                    <a:pt x="610450" y="527392"/>
                  </a:lnTo>
                  <a:lnTo>
                    <a:pt x="604405" y="527392"/>
                  </a:lnTo>
                  <a:lnTo>
                    <a:pt x="602018" y="526580"/>
                  </a:lnTo>
                  <a:lnTo>
                    <a:pt x="433743" y="396646"/>
                  </a:lnTo>
                  <a:lnTo>
                    <a:pt x="428167" y="392328"/>
                  </a:lnTo>
                  <a:lnTo>
                    <a:pt x="427291" y="385648"/>
                  </a:lnTo>
                  <a:lnTo>
                    <a:pt x="427304" y="385127"/>
                  </a:lnTo>
                  <a:lnTo>
                    <a:pt x="430237" y="381330"/>
                  </a:lnTo>
                  <a:lnTo>
                    <a:pt x="443306" y="364401"/>
                  </a:lnTo>
                  <a:lnTo>
                    <a:pt x="446582" y="362800"/>
                  </a:lnTo>
                  <a:lnTo>
                    <a:pt x="452666" y="362800"/>
                  </a:lnTo>
                  <a:lnTo>
                    <a:pt x="626338" y="495909"/>
                  </a:lnTo>
                  <a:lnTo>
                    <a:pt x="628624" y="504558"/>
                  </a:lnTo>
                  <a:lnTo>
                    <a:pt x="628624" y="475183"/>
                  </a:lnTo>
                  <a:lnTo>
                    <a:pt x="483146" y="362800"/>
                  </a:lnTo>
                  <a:lnTo>
                    <a:pt x="463346" y="347522"/>
                  </a:lnTo>
                  <a:lnTo>
                    <a:pt x="457974" y="345605"/>
                  </a:lnTo>
                  <a:lnTo>
                    <a:pt x="452310" y="345173"/>
                  </a:lnTo>
                  <a:lnTo>
                    <a:pt x="452539" y="337477"/>
                  </a:lnTo>
                  <a:lnTo>
                    <a:pt x="436283" y="313639"/>
                  </a:lnTo>
                  <a:lnTo>
                    <a:pt x="436283" y="342468"/>
                  </a:lnTo>
                  <a:lnTo>
                    <a:pt x="432473" y="347383"/>
                  </a:lnTo>
                  <a:lnTo>
                    <a:pt x="407543" y="379717"/>
                  </a:lnTo>
                  <a:lnTo>
                    <a:pt x="404266" y="381330"/>
                  </a:lnTo>
                  <a:lnTo>
                    <a:pt x="398246" y="381330"/>
                  </a:lnTo>
                  <a:lnTo>
                    <a:pt x="395960" y="380542"/>
                  </a:lnTo>
                  <a:lnTo>
                    <a:pt x="391731" y="377304"/>
                  </a:lnTo>
                  <a:lnTo>
                    <a:pt x="390271" y="374662"/>
                  </a:lnTo>
                  <a:lnTo>
                    <a:pt x="389547" y="368719"/>
                  </a:lnTo>
                  <a:lnTo>
                    <a:pt x="390334" y="365760"/>
                  </a:lnTo>
                  <a:lnTo>
                    <a:pt x="402386" y="350164"/>
                  </a:lnTo>
                  <a:lnTo>
                    <a:pt x="407911" y="343001"/>
                  </a:lnTo>
                  <a:lnTo>
                    <a:pt x="417156" y="331063"/>
                  </a:lnTo>
                  <a:lnTo>
                    <a:pt x="420433" y="329425"/>
                  </a:lnTo>
                  <a:lnTo>
                    <a:pt x="426415" y="329425"/>
                  </a:lnTo>
                  <a:lnTo>
                    <a:pt x="428726" y="330212"/>
                  </a:lnTo>
                  <a:lnTo>
                    <a:pt x="430618" y="331711"/>
                  </a:lnTo>
                  <a:lnTo>
                    <a:pt x="435470" y="335407"/>
                  </a:lnTo>
                  <a:lnTo>
                    <a:pt x="436283" y="342468"/>
                  </a:lnTo>
                  <a:lnTo>
                    <a:pt x="436283" y="313639"/>
                  </a:lnTo>
                  <a:lnTo>
                    <a:pt x="430403" y="311619"/>
                  </a:lnTo>
                  <a:lnTo>
                    <a:pt x="417156" y="311619"/>
                  </a:lnTo>
                  <a:lnTo>
                    <a:pt x="410743" y="313931"/>
                  </a:lnTo>
                  <a:lnTo>
                    <a:pt x="405612" y="318096"/>
                  </a:lnTo>
                  <a:lnTo>
                    <a:pt x="395249" y="310121"/>
                  </a:lnTo>
                  <a:lnTo>
                    <a:pt x="404177" y="289687"/>
                  </a:lnTo>
                  <a:lnTo>
                    <a:pt x="409841" y="268224"/>
                  </a:lnTo>
                  <a:lnTo>
                    <a:pt x="412140" y="246037"/>
                  </a:lnTo>
                  <a:lnTo>
                    <a:pt x="410997" y="223431"/>
                  </a:lnTo>
                  <a:lnTo>
                    <a:pt x="404558" y="195376"/>
                  </a:lnTo>
                  <a:lnTo>
                    <a:pt x="394106" y="172085"/>
                  </a:lnTo>
                  <a:lnTo>
                    <a:pt x="394106" y="250736"/>
                  </a:lnTo>
                  <a:lnTo>
                    <a:pt x="393153" y="256489"/>
                  </a:lnTo>
                  <a:lnTo>
                    <a:pt x="393153" y="331000"/>
                  </a:lnTo>
                  <a:lnTo>
                    <a:pt x="383895" y="343001"/>
                  </a:lnTo>
                  <a:lnTo>
                    <a:pt x="376770" y="337477"/>
                  </a:lnTo>
                  <a:lnTo>
                    <a:pt x="381736" y="331063"/>
                  </a:lnTo>
                  <a:lnTo>
                    <a:pt x="382282" y="330314"/>
                  </a:lnTo>
                  <a:lnTo>
                    <a:pt x="386029" y="325475"/>
                  </a:lnTo>
                  <a:lnTo>
                    <a:pt x="393153" y="331000"/>
                  </a:lnTo>
                  <a:lnTo>
                    <a:pt x="393153" y="256489"/>
                  </a:lnTo>
                  <a:lnTo>
                    <a:pt x="381368" y="298196"/>
                  </a:lnTo>
                  <a:lnTo>
                    <a:pt x="346849" y="341490"/>
                  </a:lnTo>
                  <a:lnTo>
                    <a:pt x="295554" y="366496"/>
                  </a:lnTo>
                  <a:lnTo>
                    <a:pt x="266458" y="369785"/>
                  </a:lnTo>
                  <a:lnTo>
                    <a:pt x="245427" y="368071"/>
                  </a:lnTo>
                  <a:lnTo>
                    <a:pt x="206133" y="354672"/>
                  </a:lnTo>
                  <a:lnTo>
                    <a:pt x="155219" y="304800"/>
                  </a:lnTo>
                  <a:lnTo>
                    <a:pt x="139814" y="258254"/>
                  </a:lnTo>
                  <a:lnTo>
                    <a:pt x="142951" y="209334"/>
                  </a:lnTo>
                  <a:lnTo>
                    <a:pt x="165366" y="163842"/>
                  </a:lnTo>
                  <a:lnTo>
                    <a:pt x="210172" y="127165"/>
                  </a:lnTo>
                  <a:lnTo>
                    <a:pt x="266636" y="114160"/>
                  </a:lnTo>
                  <a:lnTo>
                    <a:pt x="287655" y="115862"/>
                  </a:lnTo>
                  <a:lnTo>
                    <a:pt x="326936" y="129298"/>
                  </a:lnTo>
                  <a:lnTo>
                    <a:pt x="363054" y="158115"/>
                  </a:lnTo>
                  <a:lnTo>
                    <a:pt x="387692" y="201066"/>
                  </a:lnTo>
                  <a:lnTo>
                    <a:pt x="394106" y="250736"/>
                  </a:lnTo>
                  <a:lnTo>
                    <a:pt x="394106" y="172085"/>
                  </a:lnTo>
                  <a:lnTo>
                    <a:pt x="355536" y="126733"/>
                  </a:lnTo>
                  <a:lnTo>
                    <a:pt x="313601" y="104089"/>
                  </a:lnTo>
                  <a:lnTo>
                    <a:pt x="266636" y="96342"/>
                  </a:lnTo>
                  <a:lnTo>
                    <a:pt x="233311" y="100126"/>
                  </a:lnTo>
                  <a:lnTo>
                    <a:pt x="174612" y="128943"/>
                  </a:lnTo>
                  <a:lnTo>
                    <a:pt x="129044" y="193916"/>
                  </a:lnTo>
                  <a:lnTo>
                    <a:pt x="121005" y="238201"/>
                  </a:lnTo>
                  <a:lnTo>
                    <a:pt x="126695" y="282435"/>
                  </a:lnTo>
                  <a:lnTo>
                    <a:pt x="145694" y="323253"/>
                  </a:lnTo>
                  <a:lnTo>
                    <a:pt x="177558" y="357251"/>
                  </a:lnTo>
                  <a:lnTo>
                    <a:pt x="219481" y="379869"/>
                  </a:lnTo>
                  <a:lnTo>
                    <a:pt x="266458" y="387591"/>
                  </a:lnTo>
                  <a:lnTo>
                    <a:pt x="293446" y="385127"/>
                  </a:lnTo>
                  <a:lnTo>
                    <a:pt x="319062" y="377888"/>
                  </a:lnTo>
                  <a:lnTo>
                    <a:pt x="335432" y="369785"/>
                  </a:lnTo>
                  <a:lnTo>
                    <a:pt x="342773" y="366153"/>
                  </a:lnTo>
                  <a:lnTo>
                    <a:pt x="364045" y="350164"/>
                  </a:lnTo>
                  <a:lnTo>
                    <a:pt x="374599" y="358317"/>
                  </a:lnTo>
                  <a:lnTo>
                    <a:pt x="372414" y="363156"/>
                  </a:lnTo>
                  <a:lnTo>
                    <a:pt x="371627" y="368071"/>
                  </a:lnTo>
                  <a:lnTo>
                    <a:pt x="371729" y="369785"/>
                  </a:lnTo>
                  <a:lnTo>
                    <a:pt x="372237" y="373875"/>
                  </a:lnTo>
                  <a:lnTo>
                    <a:pt x="373164" y="381609"/>
                  </a:lnTo>
                  <a:lnTo>
                    <a:pt x="377050" y="388442"/>
                  </a:lnTo>
                  <a:lnTo>
                    <a:pt x="383171" y="393153"/>
                  </a:lnTo>
                  <a:lnTo>
                    <a:pt x="388200" y="397065"/>
                  </a:lnTo>
                  <a:lnTo>
                    <a:pt x="394284" y="399135"/>
                  </a:lnTo>
                  <a:lnTo>
                    <a:pt x="404837" y="399135"/>
                  </a:lnTo>
                  <a:lnTo>
                    <a:pt x="408825" y="398208"/>
                  </a:lnTo>
                  <a:lnTo>
                    <a:pt x="412457" y="396646"/>
                  </a:lnTo>
                  <a:lnTo>
                    <a:pt x="414235" y="401840"/>
                  </a:lnTo>
                  <a:lnTo>
                    <a:pt x="417512" y="406615"/>
                  </a:lnTo>
                  <a:lnTo>
                    <a:pt x="594283" y="543102"/>
                  </a:lnTo>
                  <a:lnTo>
                    <a:pt x="600405" y="545198"/>
                  </a:lnTo>
                  <a:lnTo>
                    <a:pt x="606894" y="545198"/>
                  </a:lnTo>
                  <a:lnTo>
                    <a:pt x="644867" y="514642"/>
                  </a:lnTo>
                  <a:lnTo>
                    <a:pt x="646887" y="50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80918" y="3152893"/>
            <a:ext cx="4260215" cy="538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95"/>
              </a:spcBef>
            </a:pP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28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2850" spc="45" dirty="0">
                <a:solidFill>
                  <a:srgbClr val="FFFFFF"/>
                </a:solidFill>
                <a:latin typeface="Trebuchet MS"/>
                <a:cs typeface="Trebuchet MS"/>
              </a:rPr>
              <a:t>ty </a:t>
            </a:r>
            <a:r>
              <a:rPr sz="3050" spc="17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50" spc="50" dirty="0">
                <a:solidFill>
                  <a:srgbClr val="FFFFFF"/>
                </a:solidFill>
                <a:latin typeface="Arial"/>
                <a:cs typeface="Arial"/>
              </a:rPr>
              <a:t>pen</a:t>
            </a:r>
            <a:r>
              <a:rPr sz="30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140" dirty="0">
                <a:solidFill>
                  <a:srgbClr val="FFFFFF"/>
                </a:solidFill>
                <a:latin typeface="Arial"/>
                <a:cs typeface="Arial"/>
              </a:rPr>
              <a:t>colo</a:t>
            </a:r>
            <a:r>
              <a:rPr sz="2850" spc="140" dirty="0">
                <a:solidFill>
                  <a:srgbClr val="FFFFFF"/>
                </a:solidFill>
                <a:latin typeface="Trebuchet MS"/>
                <a:cs typeface="Trebuchet MS"/>
              </a:rPr>
              <a:t>urs</a:t>
            </a:r>
            <a:endParaRPr sz="2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rebuchet MS"/>
              <a:cs typeface="Trebuchet MS"/>
            </a:endParaRPr>
          </a:p>
          <a:p>
            <a:pPr marL="57150">
              <a:lnSpc>
                <a:spcPct val="100000"/>
              </a:lnSpc>
            </a:pPr>
            <a:r>
              <a:rPr sz="3050" spc="114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2850" spc="11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14" dirty="0">
                <a:solidFill>
                  <a:srgbClr val="FFFFFF"/>
                </a:solidFill>
                <a:latin typeface="Arial"/>
                <a:cs typeface="Arial"/>
              </a:rPr>
              <a:t>ick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Arial"/>
                <a:cs typeface="Arial"/>
              </a:rPr>
              <a:t>capabili</a:t>
            </a:r>
            <a:r>
              <a:rPr sz="2850" spc="5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850">
              <a:latin typeface="Trebuchet MS"/>
              <a:cs typeface="Trebuchet MS"/>
            </a:endParaRPr>
          </a:p>
          <a:p>
            <a:pPr marL="187960" marR="821055" indent="-77470">
              <a:lnSpc>
                <a:spcPct val="238200"/>
              </a:lnSpc>
              <a:spcBef>
                <a:spcPts val="1405"/>
              </a:spcBef>
            </a:pPr>
            <a:r>
              <a:rPr sz="30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50" dirty="0">
                <a:solidFill>
                  <a:srgbClr val="FFFFFF"/>
                </a:solidFill>
                <a:latin typeface="Trebuchet MS"/>
                <a:cs typeface="Trebuchet MS"/>
              </a:rPr>
              <a:t>xtr</a:t>
            </a:r>
            <a:r>
              <a:rPr sz="30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50" spc="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50" spc="8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3050" spc="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50" spc="8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panel  </a:t>
            </a: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50" spc="7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pacing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Adj</a:t>
            </a:r>
            <a:r>
              <a:rPr sz="2850" spc="75" dirty="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pacing</a:t>
            </a:r>
            <a:r>
              <a:rPr sz="30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35" dirty="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569" y="450055"/>
            <a:ext cx="16229965" cy="1703070"/>
          </a:xfrm>
          <a:prstGeom prst="rect">
            <a:avLst/>
          </a:prstGeom>
          <a:solidFill>
            <a:srgbClr val="602E9D"/>
          </a:solidFill>
        </p:spPr>
        <p:txBody>
          <a:bodyPr vert="horz" wrap="square" lIns="0" tIns="177800" rIns="0" bIns="0" rtlCol="0">
            <a:spAutoFit/>
          </a:bodyPr>
          <a:lstStyle/>
          <a:p>
            <a:pPr marR="593725" algn="ctr">
              <a:lnSpc>
                <a:spcPct val="100000"/>
              </a:lnSpc>
              <a:spcBef>
                <a:spcPts val="1400"/>
              </a:spcBef>
            </a:pPr>
            <a:r>
              <a:rPr sz="7800" spc="90" dirty="0">
                <a:latin typeface="Trebuchet MS"/>
                <a:cs typeface="Trebuchet MS"/>
              </a:rPr>
              <a:t>WORKING</a:t>
            </a:r>
            <a:r>
              <a:rPr sz="7800" spc="-440" dirty="0">
                <a:latin typeface="Trebuchet MS"/>
                <a:cs typeface="Trebuchet MS"/>
              </a:rPr>
              <a:t> </a:t>
            </a:r>
            <a:r>
              <a:rPr sz="7800" spc="305" dirty="0">
                <a:latin typeface="Trebuchet MS"/>
                <a:cs typeface="Trebuchet MS"/>
              </a:rPr>
              <a:t>VIDEO</a:t>
            </a:r>
            <a:endParaRPr sz="78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931" y="2164776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35534" y="450055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Screen Recording (30-09-2021 13-59-4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800" y="2176717"/>
            <a:ext cx="11353800" cy="8077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4552" y="1108252"/>
            <a:ext cx="9086850" cy="2733675"/>
          </a:xfrm>
          <a:custGeom>
            <a:avLst/>
            <a:gdLst/>
            <a:ahLst/>
            <a:cxnLst/>
            <a:rect l="l" t="t" r="r" b="b"/>
            <a:pathLst>
              <a:path w="9086850" h="2733675">
                <a:moveTo>
                  <a:pt x="9086766" y="2733675"/>
                </a:moveTo>
                <a:lnTo>
                  <a:pt x="0" y="2733675"/>
                </a:lnTo>
                <a:lnTo>
                  <a:pt x="0" y="0"/>
                </a:lnTo>
                <a:lnTo>
                  <a:pt x="9086766" y="0"/>
                </a:lnTo>
                <a:lnTo>
                  <a:pt x="9086766" y="2733675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62372" y="3837797"/>
            <a:ext cx="10099040" cy="5424805"/>
            <a:chOff x="7162372" y="3837797"/>
            <a:chExt cx="10099040" cy="5424805"/>
          </a:xfrm>
        </p:grpSpPr>
        <p:sp>
          <p:nvSpPr>
            <p:cNvPr id="4" name="object 4"/>
            <p:cNvSpPr/>
            <p:nvPr/>
          </p:nvSpPr>
          <p:spPr>
            <a:xfrm>
              <a:off x="7162368" y="3837799"/>
              <a:ext cx="9086850" cy="2733675"/>
            </a:xfrm>
            <a:custGeom>
              <a:avLst/>
              <a:gdLst/>
              <a:ahLst/>
              <a:cxnLst/>
              <a:rect l="l" t="t" r="r" b="b"/>
              <a:pathLst>
                <a:path w="9086850" h="2733675">
                  <a:moveTo>
                    <a:pt x="9086761" y="0"/>
                  </a:moveTo>
                  <a:lnTo>
                    <a:pt x="0" y="0"/>
                  </a:lnTo>
                  <a:lnTo>
                    <a:pt x="0" y="2690965"/>
                  </a:lnTo>
                  <a:lnTo>
                    <a:pt x="0" y="2733675"/>
                  </a:lnTo>
                  <a:lnTo>
                    <a:pt x="9086761" y="2733675"/>
                  </a:lnTo>
                  <a:lnTo>
                    <a:pt x="9086761" y="2690965"/>
                  </a:lnTo>
                  <a:lnTo>
                    <a:pt x="9086761" y="0"/>
                  </a:lnTo>
                  <a:close/>
                </a:path>
              </a:pathLst>
            </a:custGeom>
            <a:solidFill>
              <a:srgbClr val="602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74552" y="6528754"/>
              <a:ext cx="9086850" cy="2733675"/>
            </a:xfrm>
            <a:custGeom>
              <a:avLst/>
              <a:gdLst/>
              <a:ahLst/>
              <a:cxnLst/>
              <a:rect l="l" t="t" r="r" b="b"/>
              <a:pathLst>
                <a:path w="9086850" h="2733675">
                  <a:moveTo>
                    <a:pt x="9086766" y="2733675"/>
                  </a:moveTo>
                  <a:lnTo>
                    <a:pt x="0" y="2733675"/>
                  </a:lnTo>
                  <a:lnTo>
                    <a:pt x="0" y="0"/>
                  </a:lnTo>
                  <a:lnTo>
                    <a:pt x="9086766" y="0"/>
                  </a:lnTo>
                  <a:lnTo>
                    <a:pt x="9086766" y="2733675"/>
                  </a:lnTo>
                  <a:close/>
                </a:path>
              </a:pathLst>
            </a:custGeom>
            <a:solidFill>
              <a:srgbClr val="292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051" y="4287632"/>
            <a:ext cx="5826760" cy="1424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150" spc="180" dirty="0">
                <a:solidFill>
                  <a:srgbClr val="9138D5"/>
                </a:solidFill>
                <a:latin typeface="Trebuchet MS"/>
                <a:cs typeface="Trebuchet MS"/>
              </a:rPr>
              <a:t>Conclusion</a:t>
            </a:r>
            <a:endParaRPr sz="91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0988" y="1365367"/>
            <a:ext cx="7571105" cy="2038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0"/>
              </a:spcBef>
            </a:pPr>
            <a:r>
              <a:rPr sz="2550" spc="130" dirty="0">
                <a:solidFill>
                  <a:srgbClr val="F7F5F5"/>
                </a:solidFill>
                <a:latin typeface="Arial"/>
                <a:cs typeface="Arial"/>
              </a:rPr>
              <a:t>We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ha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he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eb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y 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ided </a:t>
            </a:r>
            <a:r>
              <a:rPr sz="2550" spc="-30" dirty="0">
                <a:solidFill>
                  <a:srgbClr val="F7F5F5"/>
                </a:solidFill>
                <a:latin typeface="Arial"/>
                <a:cs typeface="Arial"/>
              </a:rPr>
              <a:t>a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400" spc="155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ll</a:t>
            </a:r>
            <a:r>
              <a:rPr sz="2400" spc="155" dirty="0">
                <a:solidFill>
                  <a:srgbClr val="F7F5F5"/>
                </a:solidFill>
                <a:latin typeface="Trebuchet MS"/>
                <a:cs typeface="Trebuchet MS"/>
              </a:rPr>
              <a:t>y </a:t>
            </a:r>
            <a:r>
              <a:rPr sz="2550" spc="80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400" spc="80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80" dirty="0">
                <a:solidFill>
                  <a:srgbClr val="F7F5F5"/>
                </a:solidFill>
                <a:latin typeface="Arial"/>
                <a:cs typeface="Arial"/>
              </a:rPr>
              <a:t>nc</a:t>
            </a:r>
            <a:r>
              <a:rPr sz="2400" spc="8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80" dirty="0">
                <a:solidFill>
                  <a:srgbClr val="F7F5F5"/>
                </a:solidFill>
                <a:latin typeface="Arial"/>
                <a:cs typeface="Arial"/>
              </a:rPr>
              <a:t>ional</a:t>
            </a:r>
            <a:r>
              <a:rPr sz="2550" spc="-13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digi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al 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pen </a:t>
            </a:r>
            <a:r>
              <a:rPr sz="2550" spc="40" dirty="0">
                <a:solidFill>
                  <a:srgbClr val="F7F5F5"/>
                </a:solidFill>
                <a:latin typeface="Arial"/>
                <a:cs typeface="Arial"/>
              </a:rPr>
              <a:t>capable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wr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on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an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y</a:t>
            </a:r>
            <a:r>
              <a:rPr sz="2400" spc="-160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7F5F5"/>
                </a:solidFill>
                <a:latin typeface="Trebuchet MS"/>
                <a:cs typeface="Trebuchet MS"/>
              </a:rPr>
              <a:t>sur</a:t>
            </a:r>
            <a:r>
              <a:rPr sz="2550" spc="120" dirty="0">
                <a:solidFill>
                  <a:srgbClr val="F7F5F5"/>
                </a:solidFill>
                <a:latin typeface="Arial"/>
                <a:cs typeface="Arial"/>
              </a:rPr>
              <a:t>face</a:t>
            </a:r>
            <a:r>
              <a:rPr sz="2400" spc="12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 marR="70485">
              <a:lnSpc>
                <a:spcPct val="129500"/>
              </a:lnSpc>
            </a:pP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The o</a:t>
            </a:r>
            <a:r>
              <a:rPr sz="2400" spc="75" dirty="0">
                <a:solidFill>
                  <a:srgbClr val="F7F5F5"/>
                </a:solidFill>
                <a:latin typeface="Trebuchet MS"/>
                <a:cs typeface="Trebuchet MS"/>
              </a:rPr>
              <a:t>ut</a:t>
            </a: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75" dirty="0">
                <a:solidFill>
                  <a:srgbClr val="F7F5F5"/>
                </a:solidFill>
                <a:latin typeface="Trebuchet MS"/>
                <a:cs typeface="Trebuchet MS"/>
              </a:rPr>
              <a:t>ut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wr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2550" spc="14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140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2400" spc="9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95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ible on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</a:t>
            </a:r>
            <a:r>
              <a:rPr sz="2550" spc="-28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con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ole  </a:t>
            </a:r>
            <a:r>
              <a:rPr sz="2550" spc="55" dirty="0">
                <a:solidFill>
                  <a:srgbClr val="F7F5F5"/>
                </a:solidFill>
                <a:latin typeface="Arial"/>
                <a:cs typeface="Arial"/>
              </a:rPr>
              <a:t>and </a:t>
            </a:r>
            <a:r>
              <a:rPr sz="2550" spc="30" dirty="0">
                <a:solidFill>
                  <a:srgbClr val="F7F5F5"/>
                </a:solidFill>
                <a:latin typeface="Arial"/>
                <a:cs typeface="Arial"/>
              </a:rPr>
              <a:t>can </a:t>
            </a:r>
            <a:r>
              <a:rPr sz="2550" spc="45" dirty="0">
                <a:solidFill>
                  <a:srgbClr val="F7F5F5"/>
                </a:solidFill>
                <a:latin typeface="Arial"/>
                <a:cs typeface="Arial"/>
              </a:rPr>
              <a:t>be 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a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ed</a:t>
            </a:r>
            <a:r>
              <a:rPr sz="2550" spc="4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ea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il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y</a:t>
            </a:r>
            <a:r>
              <a:rPr sz="2400" spc="10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0546" y="3979441"/>
            <a:ext cx="8392795" cy="1823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899"/>
              </a:lnSpc>
              <a:spcBef>
                <a:spcPts val="90"/>
              </a:spcBef>
            </a:pP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On </a:t>
            </a:r>
            <a:r>
              <a:rPr sz="3050" spc="2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900" spc="20" dirty="0">
                <a:solidFill>
                  <a:srgbClr val="F7F5F5"/>
                </a:solidFill>
                <a:latin typeface="Trebuchet MS"/>
                <a:cs typeface="Trebuchet MS"/>
              </a:rPr>
              <a:t>x</a:t>
            </a:r>
            <a:r>
              <a:rPr sz="3050" spc="2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9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spc="20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900" spc="9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og</a:t>
            </a:r>
            <a:r>
              <a:rPr sz="2900" spc="9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am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900" spc="140" dirty="0">
                <a:solidFill>
                  <a:srgbClr val="F7F5F5"/>
                </a:solidFill>
                <a:latin typeface="Trebuchet MS"/>
                <a:cs typeface="Trebuchet MS"/>
              </a:rPr>
              <a:t>us</a:t>
            </a:r>
            <a:r>
              <a:rPr sz="3050" spc="14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900" spc="140" dirty="0">
                <a:solidFill>
                  <a:srgbClr val="F7F5F5"/>
                </a:solidFill>
                <a:latin typeface="Trebuchet MS"/>
                <a:cs typeface="Trebuchet MS"/>
              </a:rPr>
              <a:t>r </a:t>
            </a:r>
            <a:r>
              <a:rPr sz="3050" spc="15" dirty="0">
                <a:solidFill>
                  <a:srgbClr val="F7F5F5"/>
                </a:solidFill>
                <a:latin typeface="Arial"/>
                <a:cs typeface="Arial"/>
              </a:rPr>
              <a:t>ge</a:t>
            </a:r>
            <a:r>
              <a:rPr sz="2900" spc="15" dirty="0">
                <a:solidFill>
                  <a:srgbClr val="F7F5F5"/>
                </a:solidFill>
                <a:latin typeface="Trebuchet MS"/>
                <a:cs typeface="Trebuchet MS"/>
              </a:rPr>
              <a:t>ts </a:t>
            </a:r>
            <a:r>
              <a:rPr sz="3050" spc="-40" dirty="0">
                <a:solidFill>
                  <a:srgbClr val="F7F5F5"/>
                </a:solidFill>
                <a:latin typeface="Arial"/>
                <a:cs typeface="Arial"/>
              </a:rPr>
              <a:t>a </a:t>
            </a:r>
            <a:r>
              <a:rPr sz="3050" spc="185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900" spc="185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3050" spc="185" dirty="0">
                <a:solidFill>
                  <a:srgbClr val="F7F5F5"/>
                </a:solidFill>
                <a:latin typeface="Arial"/>
                <a:cs typeface="Arial"/>
              </a:rPr>
              <a:t>ll  </a:t>
            </a:r>
            <a:r>
              <a:rPr sz="3050" spc="65" dirty="0">
                <a:solidFill>
                  <a:srgbClr val="F7F5F5"/>
                </a:solidFill>
                <a:latin typeface="Arial"/>
                <a:cs typeface="Arial"/>
              </a:rPr>
              <a:t>png </a:t>
            </a:r>
            <a:r>
              <a:rPr sz="3050" spc="40" dirty="0">
                <a:solidFill>
                  <a:srgbClr val="F7F5F5"/>
                </a:solidFill>
                <a:latin typeface="Arial"/>
                <a:cs typeface="Arial"/>
              </a:rPr>
              <a:t>image </a:t>
            </a:r>
            <a:r>
              <a:rPr sz="3050" spc="18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3050" spc="80" dirty="0">
                <a:solidFill>
                  <a:srgbClr val="F7F5F5"/>
                </a:solidFill>
                <a:latin typeface="Arial"/>
                <a:cs typeface="Arial"/>
              </a:rPr>
              <a:t>all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3050" spc="35" dirty="0">
                <a:solidFill>
                  <a:srgbClr val="F7F5F5"/>
                </a:solidFill>
                <a:latin typeface="Arial"/>
                <a:cs typeface="Arial"/>
              </a:rPr>
              <a:t>edi</a:t>
            </a:r>
            <a:r>
              <a:rPr sz="2900" spc="3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spc="35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3050" spc="4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ha</a:t>
            </a:r>
            <a:r>
              <a:rPr sz="2900" spc="95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3050" spc="80" dirty="0">
                <a:solidFill>
                  <a:srgbClr val="F7F5F5"/>
                </a:solidFill>
                <a:latin typeface="Arial"/>
                <a:cs typeface="Arial"/>
              </a:rPr>
              <a:t>done 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in</a:t>
            </a:r>
            <a:r>
              <a:rPr sz="3050" spc="-14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 </a:t>
            </a:r>
            <a:r>
              <a:rPr sz="2900" spc="65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3050" spc="65" dirty="0">
                <a:solidFill>
                  <a:srgbClr val="F7F5F5"/>
                </a:solidFill>
                <a:latin typeface="Arial"/>
                <a:cs typeface="Arial"/>
              </a:rPr>
              <a:t>a</a:t>
            </a:r>
            <a:r>
              <a:rPr sz="2900" spc="6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3050" spc="65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3050" spc="4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di</a:t>
            </a:r>
            <a:r>
              <a:rPr sz="2900" spc="10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ec</a:t>
            </a:r>
            <a:r>
              <a:rPr sz="2900" spc="1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900" spc="100" dirty="0">
                <a:solidFill>
                  <a:srgbClr val="F7F5F5"/>
                </a:solidFill>
                <a:latin typeface="Trebuchet MS"/>
                <a:cs typeface="Trebuchet MS"/>
              </a:rPr>
              <a:t>ry</a:t>
            </a:r>
            <a:r>
              <a:rPr sz="2850" spc="10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33455" y="6468459"/>
            <a:ext cx="8763000" cy="31393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28775" algn="just">
              <a:lnSpc>
                <a:spcPct val="129500"/>
              </a:lnSpc>
              <a:spcBef>
                <a:spcPts val="90"/>
              </a:spcBef>
            </a:pPr>
            <a:r>
              <a:rPr sz="2550" spc="110" dirty="0">
                <a:solidFill>
                  <a:srgbClr val="F7F5F5"/>
                </a:solidFill>
                <a:latin typeface="Arial"/>
                <a:cs typeface="Arial"/>
              </a:rPr>
              <a:t>Va</a:t>
            </a:r>
            <a:r>
              <a:rPr sz="2400" spc="11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10" dirty="0">
                <a:solidFill>
                  <a:srgbClr val="F7F5F5"/>
                </a:solidFill>
                <a:latin typeface="Arial"/>
                <a:cs typeface="Arial"/>
              </a:rPr>
              <a:t>io</a:t>
            </a:r>
            <a:r>
              <a:rPr sz="2400" spc="110" dirty="0">
                <a:solidFill>
                  <a:srgbClr val="F7F5F5"/>
                </a:solidFill>
                <a:latin typeface="Trebuchet MS"/>
                <a:cs typeface="Trebuchet MS"/>
              </a:rPr>
              <a:t>us 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echiniq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ha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550" spc="40" dirty="0">
                <a:solidFill>
                  <a:srgbClr val="F7F5F5"/>
                </a:solidFill>
                <a:latin typeface="Arial"/>
                <a:cs typeface="Arial"/>
              </a:rPr>
              <a:t>been 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implemen</a:t>
            </a:r>
            <a:r>
              <a:rPr sz="2400" spc="6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ed </a:t>
            </a:r>
            <a:r>
              <a:rPr sz="24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7F5F5"/>
                </a:solidFill>
                <a:latin typeface="Arial"/>
                <a:cs typeface="Arial"/>
              </a:rPr>
              <a:t>o  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ide </a:t>
            </a:r>
            <a:r>
              <a:rPr sz="2550" spc="-30" dirty="0">
                <a:solidFill>
                  <a:srgbClr val="F7F5F5"/>
                </a:solidFill>
                <a:latin typeface="Arial"/>
                <a:cs typeface="Arial"/>
              </a:rPr>
              <a:t>a 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moo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h 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us</a:t>
            </a:r>
            <a:r>
              <a:rPr sz="2550" spc="13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400" spc="-10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x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ience</a:t>
            </a:r>
            <a:r>
              <a:rPr sz="2400" spc="6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12700" marR="727710" algn="just">
              <a:lnSpc>
                <a:spcPct val="129500"/>
              </a:lnSpc>
            </a:pP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The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fea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tur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pen </a:t>
            </a:r>
            <a:r>
              <a:rPr sz="2400" spc="150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150" dirty="0">
                <a:solidFill>
                  <a:srgbClr val="F7F5F5"/>
                </a:solidFill>
                <a:latin typeface="Arial"/>
                <a:cs typeface="Arial"/>
              </a:rPr>
              <a:t>p </a:t>
            </a:r>
            <a:r>
              <a:rPr sz="2550" spc="55" dirty="0">
                <a:solidFill>
                  <a:srgbClr val="F7F5F5"/>
                </a:solidFill>
                <a:latin typeface="Arial"/>
                <a:cs typeface="Arial"/>
              </a:rPr>
              <a:t>and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pen 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do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w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n </a:t>
            </a:r>
            <a:r>
              <a:rPr sz="2550" spc="14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14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400" spc="-320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implemen</a:t>
            </a:r>
            <a:r>
              <a:rPr sz="2400" spc="6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ed  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w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hich 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aim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24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7F5F5"/>
                </a:solidFill>
                <a:latin typeface="Arial"/>
                <a:cs typeface="Arial"/>
              </a:rPr>
              <a:t>o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gi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us</a:t>
            </a:r>
            <a:r>
              <a:rPr sz="2550" spc="13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r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eedom </a:t>
            </a:r>
            <a:r>
              <a:rPr sz="24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7F5F5"/>
                </a:solidFill>
                <a:latin typeface="Arial"/>
                <a:cs typeface="Arial"/>
              </a:rPr>
              <a:t>o </a:t>
            </a:r>
            <a:r>
              <a:rPr sz="2400" spc="85" dirty="0">
                <a:solidFill>
                  <a:srgbClr val="F7F5F5"/>
                </a:solidFill>
                <a:latin typeface="Trebuchet MS"/>
                <a:cs typeface="Trebuchet MS"/>
              </a:rPr>
              <a:t>st</a:t>
            </a:r>
            <a:r>
              <a:rPr sz="2550" spc="85" dirty="0">
                <a:solidFill>
                  <a:srgbClr val="F7F5F5"/>
                </a:solidFill>
                <a:latin typeface="Arial"/>
                <a:cs typeface="Arial"/>
              </a:rPr>
              <a:t>op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ing  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on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c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een </a:t>
            </a:r>
            <a:r>
              <a:rPr sz="2400" spc="75" dirty="0">
                <a:solidFill>
                  <a:srgbClr val="F7F5F5"/>
                </a:solidFill>
                <a:latin typeface="Trebuchet MS"/>
                <a:cs typeface="Trebuchet MS"/>
              </a:rPr>
              <a:t>w</a:t>
            </a: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hen </a:t>
            </a:r>
            <a:r>
              <a:rPr sz="2550" spc="4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eq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400" spc="-35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18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400" spc="18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8425" y="8659276"/>
            <a:ext cx="1619885" cy="1141095"/>
            <a:chOff x="648425" y="8659276"/>
            <a:chExt cx="1619885" cy="1141095"/>
          </a:xfrm>
        </p:grpSpPr>
        <p:sp>
          <p:nvSpPr>
            <p:cNvPr id="11" name="object 11"/>
            <p:cNvSpPr/>
            <p:nvPr/>
          </p:nvSpPr>
          <p:spPr>
            <a:xfrm>
              <a:off x="1686729" y="8659276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602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8425" y="9237908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028700" y="5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3680" y="1108252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4631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4909744" y="9518895"/>
            <a:ext cx="234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2"/>
              </a:rPr>
              <a:t>Link: Optical-Pen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221</Words>
  <Application>Microsoft Office PowerPoint</Application>
  <PresentationFormat>Custom</PresentationFormat>
  <Paragraphs>33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Trebuchet MS</vt:lpstr>
      <vt:lpstr>Office Theme</vt:lpstr>
      <vt:lpstr>PowerPoint Presentation</vt:lpstr>
      <vt:lpstr>Design a pen that gets connected to your PC (or  Hand-held device) such that everything written  using the pen is made available on the  connected device.</vt:lpstr>
      <vt:lpstr>Digital Pen</vt:lpstr>
      <vt:lpstr>Wireless connectivity</vt:lpstr>
      <vt:lpstr>Bill Details</vt:lpstr>
      <vt:lpstr>PowerPoint Presentation</vt:lpstr>
      <vt:lpstr>Adjustable font-size</vt:lpstr>
      <vt:lpstr>WORKING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PEN</dc:title>
  <dc:creator>yashaswi dwivedi</dc:creator>
  <cp:keywords>DAEaT0itby0,BAESQBoQ66Y</cp:keywords>
  <cp:lastModifiedBy>acer</cp:lastModifiedBy>
  <cp:revision>7</cp:revision>
  <dcterms:created xsi:type="dcterms:W3CDTF">2021-09-30T09:37:44Z</dcterms:created>
  <dcterms:modified xsi:type="dcterms:W3CDTF">2021-10-01T10:31:03Z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2021-09-30T00:00:00Z</vt:filetime>
  </property>
  <property fmtid="{D5CDD505-2E9C-101B-9397-08002B2CF9AE}" pid="3" name="Creator">
    <vt:lpwstr>Canva</vt:lpwstr>
  </property>
  <property fmtid="{D5CDD505-2E9C-101B-9397-08002B2CF9AE}" pid="4" name="LastSaved">
    <vt:filetime>2021-09-30T00:00:00Z</vt:filetime>
  </property>
</Properties>
</file>